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7"/>
  </p:notesMasterIdLst>
  <p:sldIdLst>
    <p:sldId id="256" r:id="rId2"/>
    <p:sldId id="285" r:id="rId3"/>
    <p:sldId id="274" r:id="rId4"/>
    <p:sldId id="271" r:id="rId5"/>
    <p:sldId id="273" r:id="rId6"/>
    <p:sldId id="258" r:id="rId7"/>
    <p:sldId id="275" r:id="rId8"/>
    <p:sldId id="276" r:id="rId9"/>
    <p:sldId id="277" r:id="rId10"/>
    <p:sldId id="257" r:id="rId11"/>
    <p:sldId id="260" r:id="rId12"/>
    <p:sldId id="261" r:id="rId13"/>
    <p:sldId id="287" r:id="rId14"/>
    <p:sldId id="263" r:id="rId15"/>
    <p:sldId id="264" r:id="rId16"/>
    <p:sldId id="265" r:id="rId17"/>
    <p:sldId id="266" r:id="rId18"/>
    <p:sldId id="280" r:id="rId19"/>
    <p:sldId id="279" r:id="rId20"/>
    <p:sldId id="268" r:id="rId21"/>
    <p:sldId id="283" r:id="rId22"/>
    <p:sldId id="282" r:id="rId23"/>
    <p:sldId id="272" r:id="rId24"/>
    <p:sldId id="284"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740" autoAdjust="0"/>
  </p:normalViewPr>
  <p:slideViewPr>
    <p:cSldViewPr snapToGrid="0">
      <p:cViewPr varScale="1">
        <p:scale>
          <a:sx n="88" d="100"/>
          <a:sy n="88" d="100"/>
        </p:scale>
        <p:origin x="141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AEF4AE76-5F9C-453F-98A6-99362B703157}">
      <dgm:prSet/>
      <dgm:spPr/>
      <dgm:t>
        <a:bodyPr/>
        <a:lstStyle/>
        <a:p>
          <a:pPr>
            <a:lnSpc>
              <a:spcPct val="100000"/>
            </a:lnSpc>
          </a:pPr>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F1BD1CFC-3941-45D6-85A8-CD9E777E4BC4}">
      <dgm:prSet/>
      <dgm:spPr/>
      <dgm:t>
        <a:bodyPr/>
        <a:lstStyle/>
        <a:p>
          <a:pPr>
            <a:lnSpc>
              <a:spcPct val="100000"/>
            </a:lnSpc>
          </a:pPr>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89B8843C-78E2-4684-9C08-D00C5DBBB5B7}">
      <dgm:prSet/>
      <dgm:spPr/>
      <dgm:t>
        <a:bodyPr/>
        <a:lstStyle/>
        <a:p>
          <a:pPr>
            <a:lnSpc>
              <a:spcPct val="100000"/>
            </a:lnSpc>
          </a:pPr>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54490FB3-797D-4ABA-B4FD-B2F6656D171D}">
      <dgm:prSet/>
      <dgm:spPr/>
      <dgm:t>
        <a:bodyPr/>
        <a:lstStyle/>
        <a:p>
          <a:pPr>
            <a:lnSpc>
              <a:spcPct val="100000"/>
            </a:lnSpc>
          </a:pPr>
          <a:r>
            <a:rPr lang="en-US" dirty="0">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8D65A9C-4363-46A7-B0BD-0A69D2291588}" type="pres">
      <dgm:prSet presAssocID="{3278E3FB-9208-4B0F-8A2F-DED9BF527355}" presName="root" presStyleCnt="0">
        <dgm:presLayoutVars>
          <dgm:dir/>
          <dgm:resizeHandles val="exact"/>
        </dgm:presLayoutVars>
      </dgm:prSet>
      <dgm:spPr/>
    </dgm:pt>
    <dgm:pt modelId="{D94BAF9E-6E42-4877-A9CE-5E076D57BC70}" type="pres">
      <dgm:prSet presAssocID="{3278E3FB-9208-4B0F-8A2F-DED9BF527355}" presName="container" presStyleCnt="0">
        <dgm:presLayoutVars>
          <dgm:dir/>
          <dgm:resizeHandles val="exact"/>
        </dgm:presLayoutVars>
      </dgm:prSet>
      <dgm:spPr/>
    </dgm:pt>
    <dgm:pt modelId="{CEADD97C-2710-484B-BA04-D584858D79BE}" type="pres">
      <dgm:prSet presAssocID="{AEF4AE76-5F9C-453F-98A6-99362B703157}" presName="compNode" presStyleCnt="0"/>
      <dgm:spPr/>
    </dgm:pt>
    <dgm:pt modelId="{4DD1E567-A01C-42DB-A920-3C219A68829D}" type="pres">
      <dgm:prSet presAssocID="{AEF4AE76-5F9C-453F-98A6-99362B703157}" presName="iconBgRect" presStyleLbl="bgShp" presStyleIdx="0" presStyleCnt="4"/>
      <dgm:spPr/>
    </dgm:pt>
    <dgm:pt modelId="{59819AE1-52D3-4017-A802-93018ED3553E}" type="pres">
      <dgm:prSet presAssocID="{AEF4AE76-5F9C-453F-98A6-99362B7031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C5D5289-27CC-4116-B389-E8242D35DBA0}" type="pres">
      <dgm:prSet presAssocID="{AEF4AE76-5F9C-453F-98A6-99362B703157}" presName="spaceRect" presStyleCnt="0"/>
      <dgm:spPr/>
    </dgm:pt>
    <dgm:pt modelId="{3760D189-3DCB-4798-9DEA-DB5772D71DCB}" type="pres">
      <dgm:prSet presAssocID="{AEF4AE76-5F9C-453F-98A6-99362B703157}" presName="textRect" presStyleLbl="revTx" presStyleIdx="0" presStyleCnt="4">
        <dgm:presLayoutVars>
          <dgm:chMax val="1"/>
          <dgm:chPref val="1"/>
        </dgm:presLayoutVars>
      </dgm:prSet>
      <dgm:spPr/>
    </dgm:pt>
    <dgm:pt modelId="{421C6BA8-270E-469A-8490-EA563A43FF6B}" type="pres">
      <dgm:prSet presAssocID="{C1364995-3C02-4084-AA70-64904EFF1BA1}" presName="sibTrans" presStyleLbl="sibTrans2D1" presStyleIdx="0" presStyleCnt="0"/>
      <dgm:spPr/>
    </dgm:pt>
    <dgm:pt modelId="{95636CE6-324F-44B3-B183-014C2F402222}" type="pres">
      <dgm:prSet presAssocID="{F1BD1CFC-3941-45D6-85A8-CD9E777E4BC4}" presName="compNode" presStyleCnt="0"/>
      <dgm:spPr/>
    </dgm:pt>
    <dgm:pt modelId="{A217EAF2-E4C9-471A-BB3C-B7555A6EE7F9}" type="pres">
      <dgm:prSet presAssocID="{F1BD1CFC-3941-45D6-85A8-CD9E777E4BC4}" presName="iconBgRect" presStyleLbl="bgShp" presStyleIdx="1" presStyleCnt="4"/>
      <dgm:spPr/>
    </dgm:pt>
    <dgm:pt modelId="{73A6631A-1380-45E0-A752-9A07CB934A1A}" type="pres">
      <dgm:prSet presAssocID="{F1BD1CFC-3941-45D6-85A8-CD9E777E4B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720F1E51-CFB5-469E-9B49-4FF4D4E05997}" type="pres">
      <dgm:prSet presAssocID="{F1BD1CFC-3941-45D6-85A8-CD9E777E4BC4}" presName="spaceRect" presStyleCnt="0"/>
      <dgm:spPr/>
    </dgm:pt>
    <dgm:pt modelId="{2E7E349C-A9F3-46ED-80F9-0F11D5060103}" type="pres">
      <dgm:prSet presAssocID="{F1BD1CFC-3941-45D6-85A8-CD9E777E4BC4}" presName="textRect" presStyleLbl="revTx" presStyleIdx="1" presStyleCnt="4">
        <dgm:presLayoutVars>
          <dgm:chMax val="1"/>
          <dgm:chPref val="1"/>
        </dgm:presLayoutVars>
      </dgm:prSet>
      <dgm:spPr/>
    </dgm:pt>
    <dgm:pt modelId="{6D951808-7161-4E58-AB47-54222B6C4227}" type="pres">
      <dgm:prSet presAssocID="{894A9559-52A5-40C3-BCBF-CDBDE43089C2}" presName="sibTrans" presStyleLbl="sibTrans2D1" presStyleIdx="0" presStyleCnt="0"/>
      <dgm:spPr/>
    </dgm:pt>
    <dgm:pt modelId="{CE77AA57-025B-46BF-A49D-703648AD8B98}" type="pres">
      <dgm:prSet presAssocID="{89B8843C-78E2-4684-9C08-D00C5DBBB5B7}" presName="compNode" presStyleCnt="0"/>
      <dgm:spPr/>
    </dgm:pt>
    <dgm:pt modelId="{20536CA5-7197-4D8C-AB0A-29B69C50B46C}" type="pres">
      <dgm:prSet presAssocID="{89B8843C-78E2-4684-9C08-D00C5DBBB5B7}" presName="iconBgRect" presStyleLbl="bgShp" presStyleIdx="2" presStyleCnt="4"/>
      <dgm:spPr/>
    </dgm:pt>
    <dgm:pt modelId="{6B86BACC-CD56-4C37-820C-417D2A730A1A}" type="pres">
      <dgm:prSet presAssocID="{89B8843C-78E2-4684-9C08-D00C5DBBB5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91E2774-1FA5-4A0E-9B49-30023ECD7ACC}" type="pres">
      <dgm:prSet presAssocID="{89B8843C-78E2-4684-9C08-D00C5DBBB5B7}" presName="spaceRect" presStyleCnt="0"/>
      <dgm:spPr/>
    </dgm:pt>
    <dgm:pt modelId="{00491358-9AA6-49D2-A3CA-B0B08C45B0E2}" type="pres">
      <dgm:prSet presAssocID="{89B8843C-78E2-4684-9C08-D00C5DBBB5B7}" presName="textRect" presStyleLbl="revTx" presStyleIdx="2" presStyleCnt="4">
        <dgm:presLayoutVars>
          <dgm:chMax val="1"/>
          <dgm:chPref val="1"/>
        </dgm:presLayoutVars>
      </dgm:prSet>
      <dgm:spPr/>
    </dgm:pt>
    <dgm:pt modelId="{6018F649-6567-4EEA-B06E-4C7AFD8242F9}" type="pres">
      <dgm:prSet presAssocID="{A970E4F1-FD5E-4D3B-9622-8A877E2F9269}" presName="sibTrans" presStyleLbl="sibTrans2D1" presStyleIdx="0" presStyleCnt="0"/>
      <dgm:spPr/>
    </dgm:pt>
    <dgm:pt modelId="{B853FD08-D833-4A16-848A-2814FDCDBEF5}" type="pres">
      <dgm:prSet presAssocID="{54490FB3-797D-4ABA-B4FD-B2F6656D171D}" presName="compNode" presStyleCnt="0"/>
      <dgm:spPr/>
    </dgm:pt>
    <dgm:pt modelId="{8FB37050-C2E2-4B18-AEED-14856CDC7CBE}" type="pres">
      <dgm:prSet presAssocID="{54490FB3-797D-4ABA-B4FD-B2F6656D171D}" presName="iconBgRect" presStyleLbl="bgShp" presStyleIdx="3" presStyleCnt="4"/>
      <dgm:spPr/>
    </dgm:pt>
    <dgm:pt modelId="{50740711-D5B1-4C3A-AF7C-CA38B984751E}" type="pres">
      <dgm:prSet presAssocID="{54490FB3-797D-4ABA-B4FD-B2F6656D17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F5277A-0A54-4639-AE75-20137D29DCB9}" type="pres">
      <dgm:prSet presAssocID="{54490FB3-797D-4ABA-B4FD-B2F6656D171D}" presName="spaceRect" presStyleCnt="0"/>
      <dgm:spPr/>
    </dgm:pt>
    <dgm:pt modelId="{9B6038A2-31E9-4BCC-86B7-F9F03DD27BAB}" type="pres">
      <dgm:prSet presAssocID="{54490FB3-797D-4ABA-B4FD-B2F6656D171D}" presName="textRect" presStyleLbl="revTx" presStyleIdx="3" presStyleCnt="4">
        <dgm:presLayoutVars>
          <dgm:chMax val="1"/>
          <dgm:chPref val="1"/>
        </dgm:presLayoutVars>
      </dgm:prSet>
      <dgm:spPr/>
    </dgm:pt>
  </dgm:ptLst>
  <dgm:cxnLst>
    <dgm:cxn modelId="{9732923C-EA8D-4306-B293-93EF38D56C7F}" type="presOf" srcId="{F1BD1CFC-3941-45D6-85A8-CD9E777E4BC4}" destId="{2E7E349C-A9F3-46ED-80F9-0F11D5060103}" srcOrd="0" destOrd="0" presId="urn:microsoft.com/office/officeart/2018/2/layout/IconCircleList"/>
    <dgm:cxn modelId="{288EFE62-7044-4009-9343-A1C50D848F32}" type="presOf" srcId="{AEF4AE76-5F9C-453F-98A6-99362B703157}" destId="{3760D189-3DCB-4798-9DEA-DB5772D71DCB}" srcOrd="0" destOrd="0" presId="urn:microsoft.com/office/officeart/2018/2/layout/IconCircleList"/>
    <dgm:cxn modelId="{66F8D16B-4699-4ADC-B895-B3FAA826CC2F}" type="presOf" srcId="{A970E4F1-FD5E-4D3B-9622-8A877E2F9269}" destId="{6018F649-6567-4EEA-B06E-4C7AFD8242F9}" srcOrd="0" destOrd="0" presId="urn:microsoft.com/office/officeart/2018/2/layout/IconCircle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0919258-23B9-48FF-8D75-63F30F85DB3A}" type="presOf" srcId="{894A9559-52A5-40C3-BCBF-CDBDE43089C2}" destId="{6D951808-7161-4E58-AB47-54222B6C4227}" srcOrd="0" destOrd="0" presId="urn:microsoft.com/office/officeart/2018/2/layout/IconCircleList"/>
    <dgm:cxn modelId="{36665A84-A404-4767-9CAC-EACC27E1578D}" type="presOf" srcId="{89B8843C-78E2-4684-9C08-D00C5DBBB5B7}" destId="{00491358-9AA6-49D2-A3CA-B0B08C45B0E2}" srcOrd="0" destOrd="0" presId="urn:microsoft.com/office/officeart/2018/2/layout/IconCircleList"/>
    <dgm:cxn modelId="{7BE20989-E901-4E24-B669-93E1DB0059C5}" type="presOf" srcId="{54490FB3-797D-4ABA-B4FD-B2F6656D171D}" destId="{9B6038A2-31E9-4BCC-86B7-F9F03DD27BAB}" srcOrd="0" destOrd="0" presId="urn:microsoft.com/office/officeart/2018/2/layout/IconCircleList"/>
    <dgm:cxn modelId="{54802AAF-0A14-4B57-9492-06912EACEF43}" type="presOf" srcId="{C1364995-3C02-4084-AA70-64904EFF1BA1}" destId="{421C6BA8-270E-469A-8490-EA563A43FF6B}" srcOrd="0" destOrd="0" presId="urn:microsoft.com/office/officeart/2018/2/layout/IconCircleList"/>
    <dgm:cxn modelId="{C24AA3C7-6637-474C-97CF-476A215DDA49}" srcId="{3278E3FB-9208-4B0F-8A2F-DED9BF527355}" destId="{AEF4AE76-5F9C-453F-98A6-99362B703157}" srcOrd="0" destOrd="0" parTransId="{68C0248E-50D6-4AC9-91B3-0FF2DA91DF06}" sibTransId="{C1364995-3C02-4084-AA70-64904EFF1BA1}"/>
    <dgm:cxn modelId="{9FF036D9-60F6-45B3-B0CF-B78EAFE5A93C}" srcId="{3278E3FB-9208-4B0F-8A2F-DED9BF527355}" destId="{89B8843C-78E2-4684-9C08-D00C5DBBB5B7}" srcOrd="2" destOrd="0" parTransId="{D7BC7558-66E9-4A7D-824F-F3ADE51BEBC0}" sibTransId="{A970E4F1-FD5E-4D3B-9622-8A877E2F9269}"/>
    <dgm:cxn modelId="{6EB2C9FC-40DC-455E-8393-FD7B44C991DC}" type="presOf" srcId="{3278E3FB-9208-4B0F-8A2F-DED9BF527355}" destId="{38D65A9C-4363-46A7-B0BD-0A69D2291588}" srcOrd="0" destOrd="0" presId="urn:microsoft.com/office/officeart/2018/2/layout/IconCircleList"/>
    <dgm:cxn modelId="{DC3DE2AB-7185-401B-BC81-5A90DDC908AF}" type="presParOf" srcId="{38D65A9C-4363-46A7-B0BD-0A69D2291588}" destId="{D94BAF9E-6E42-4877-A9CE-5E076D57BC70}" srcOrd="0" destOrd="0" presId="urn:microsoft.com/office/officeart/2018/2/layout/IconCircleList"/>
    <dgm:cxn modelId="{C985F8D1-2E95-46ED-A4FD-62A0F8C02846}" type="presParOf" srcId="{D94BAF9E-6E42-4877-A9CE-5E076D57BC70}" destId="{CEADD97C-2710-484B-BA04-D584858D79BE}" srcOrd="0" destOrd="0" presId="urn:microsoft.com/office/officeart/2018/2/layout/IconCircleList"/>
    <dgm:cxn modelId="{47FE7881-14EE-41BA-AD34-F930C437EE8D}" type="presParOf" srcId="{CEADD97C-2710-484B-BA04-D584858D79BE}" destId="{4DD1E567-A01C-42DB-A920-3C219A68829D}" srcOrd="0" destOrd="0" presId="urn:microsoft.com/office/officeart/2018/2/layout/IconCircleList"/>
    <dgm:cxn modelId="{13564782-E4CC-4264-80DA-F7BE8F311B5A}" type="presParOf" srcId="{CEADD97C-2710-484B-BA04-D584858D79BE}" destId="{59819AE1-52D3-4017-A802-93018ED3553E}" srcOrd="1" destOrd="0" presId="urn:microsoft.com/office/officeart/2018/2/layout/IconCircleList"/>
    <dgm:cxn modelId="{EA1934A5-591D-4E2B-A7BA-2B579EA621AA}" type="presParOf" srcId="{CEADD97C-2710-484B-BA04-D584858D79BE}" destId="{BC5D5289-27CC-4116-B389-E8242D35DBA0}" srcOrd="2" destOrd="0" presId="urn:microsoft.com/office/officeart/2018/2/layout/IconCircleList"/>
    <dgm:cxn modelId="{E8970AD5-602A-4167-BA4B-67D7F1351050}" type="presParOf" srcId="{CEADD97C-2710-484B-BA04-D584858D79BE}" destId="{3760D189-3DCB-4798-9DEA-DB5772D71DCB}" srcOrd="3" destOrd="0" presId="urn:microsoft.com/office/officeart/2018/2/layout/IconCircleList"/>
    <dgm:cxn modelId="{6A719594-01AF-4828-8E76-B00761B93F48}" type="presParOf" srcId="{D94BAF9E-6E42-4877-A9CE-5E076D57BC70}" destId="{421C6BA8-270E-469A-8490-EA563A43FF6B}" srcOrd="1" destOrd="0" presId="urn:microsoft.com/office/officeart/2018/2/layout/IconCircleList"/>
    <dgm:cxn modelId="{E036F7DC-844E-46A4-BF83-8A063D6A5A5F}" type="presParOf" srcId="{D94BAF9E-6E42-4877-A9CE-5E076D57BC70}" destId="{95636CE6-324F-44B3-B183-014C2F402222}" srcOrd="2" destOrd="0" presId="urn:microsoft.com/office/officeart/2018/2/layout/IconCircleList"/>
    <dgm:cxn modelId="{D0EB9DB7-2D77-4398-8958-A5C1024C5EDF}" type="presParOf" srcId="{95636CE6-324F-44B3-B183-014C2F402222}" destId="{A217EAF2-E4C9-471A-BB3C-B7555A6EE7F9}" srcOrd="0" destOrd="0" presId="urn:microsoft.com/office/officeart/2018/2/layout/IconCircleList"/>
    <dgm:cxn modelId="{CF4262A2-B1E3-4259-A76C-CDA2A0A4AF57}" type="presParOf" srcId="{95636CE6-324F-44B3-B183-014C2F402222}" destId="{73A6631A-1380-45E0-A752-9A07CB934A1A}" srcOrd="1" destOrd="0" presId="urn:microsoft.com/office/officeart/2018/2/layout/IconCircleList"/>
    <dgm:cxn modelId="{06FE7CEF-EB38-41E5-BB75-060B13D06DFE}" type="presParOf" srcId="{95636CE6-324F-44B3-B183-014C2F402222}" destId="{720F1E51-CFB5-469E-9B49-4FF4D4E05997}" srcOrd="2" destOrd="0" presId="urn:microsoft.com/office/officeart/2018/2/layout/IconCircleList"/>
    <dgm:cxn modelId="{D3D7DF38-59FE-432D-973F-B9BB80226B98}" type="presParOf" srcId="{95636CE6-324F-44B3-B183-014C2F402222}" destId="{2E7E349C-A9F3-46ED-80F9-0F11D5060103}" srcOrd="3" destOrd="0" presId="urn:microsoft.com/office/officeart/2018/2/layout/IconCircleList"/>
    <dgm:cxn modelId="{3BAF2E33-8D8B-482F-B01C-A01D9583C60F}" type="presParOf" srcId="{D94BAF9E-6E42-4877-A9CE-5E076D57BC70}" destId="{6D951808-7161-4E58-AB47-54222B6C4227}" srcOrd="3" destOrd="0" presId="urn:microsoft.com/office/officeart/2018/2/layout/IconCircleList"/>
    <dgm:cxn modelId="{E05D6E7C-1634-4C2D-8FA4-6169F8F83273}" type="presParOf" srcId="{D94BAF9E-6E42-4877-A9CE-5E076D57BC70}" destId="{CE77AA57-025B-46BF-A49D-703648AD8B98}" srcOrd="4" destOrd="0" presId="urn:microsoft.com/office/officeart/2018/2/layout/IconCircleList"/>
    <dgm:cxn modelId="{1267F308-5C5E-49D1-BEE5-972CFF6A4BAA}" type="presParOf" srcId="{CE77AA57-025B-46BF-A49D-703648AD8B98}" destId="{20536CA5-7197-4D8C-AB0A-29B69C50B46C}" srcOrd="0" destOrd="0" presId="urn:microsoft.com/office/officeart/2018/2/layout/IconCircleList"/>
    <dgm:cxn modelId="{02B56F1D-F212-47F9-BA1D-6007BD80707D}" type="presParOf" srcId="{CE77AA57-025B-46BF-A49D-703648AD8B98}" destId="{6B86BACC-CD56-4C37-820C-417D2A730A1A}" srcOrd="1" destOrd="0" presId="urn:microsoft.com/office/officeart/2018/2/layout/IconCircleList"/>
    <dgm:cxn modelId="{4FD26509-CA4B-4827-9251-16B25B67F3E2}" type="presParOf" srcId="{CE77AA57-025B-46BF-A49D-703648AD8B98}" destId="{B91E2774-1FA5-4A0E-9B49-30023ECD7ACC}" srcOrd="2" destOrd="0" presId="urn:microsoft.com/office/officeart/2018/2/layout/IconCircleList"/>
    <dgm:cxn modelId="{206B9D25-BA0E-4EE0-B2E6-8A3BD04C7447}" type="presParOf" srcId="{CE77AA57-025B-46BF-A49D-703648AD8B98}" destId="{00491358-9AA6-49D2-A3CA-B0B08C45B0E2}" srcOrd="3" destOrd="0" presId="urn:microsoft.com/office/officeart/2018/2/layout/IconCircleList"/>
    <dgm:cxn modelId="{F9099B0A-4FAF-4CEE-ABAE-4C430FAAED5B}" type="presParOf" srcId="{D94BAF9E-6E42-4877-A9CE-5E076D57BC70}" destId="{6018F649-6567-4EEA-B06E-4C7AFD8242F9}" srcOrd="5" destOrd="0" presId="urn:microsoft.com/office/officeart/2018/2/layout/IconCircleList"/>
    <dgm:cxn modelId="{BEECF0CC-6A4A-4CDE-B6CD-76ACD54C832B}" type="presParOf" srcId="{D94BAF9E-6E42-4877-A9CE-5E076D57BC70}" destId="{B853FD08-D833-4A16-848A-2814FDCDBEF5}" srcOrd="6" destOrd="0" presId="urn:microsoft.com/office/officeart/2018/2/layout/IconCircleList"/>
    <dgm:cxn modelId="{17848104-C87A-4556-890B-B8551B7BAC4B}" type="presParOf" srcId="{B853FD08-D833-4A16-848A-2814FDCDBEF5}" destId="{8FB37050-C2E2-4B18-AEED-14856CDC7CBE}" srcOrd="0" destOrd="0" presId="urn:microsoft.com/office/officeart/2018/2/layout/IconCircleList"/>
    <dgm:cxn modelId="{50F16587-0F1B-4044-8BED-451405D4EC10}" type="presParOf" srcId="{B853FD08-D833-4A16-848A-2814FDCDBEF5}" destId="{50740711-D5B1-4C3A-AF7C-CA38B984751E}" srcOrd="1" destOrd="0" presId="urn:microsoft.com/office/officeart/2018/2/layout/IconCircleList"/>
    <dgm:cxn modelId="{7DEB0242-1B93-49EE-80D2-DF66905529EA}" type="presParOf" srcId="{B853FD08-D833-4A16-848A-2814FDCDBEF5}" destId="{EEF5277A-0A54-4639-AE75-20137D29DCB9}" srcOrd="2" destOrd="0" presId="urn:microsoft.com/office/officeart/2018/2/layout/IconCircleList"/>
    <dgm:cxn modelId="{1FCAD766-10A0-4E21-B7BA-A36413237C51}" type="presParOf" srcId="{B853FD08-D833-4A16-848A-2814FDCDBEF5}" destId="{9B6038A2-31E9-4BCC-86B7-F9F03DD27B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C82080E0-118F-418D-A699-11995EF531C9}" type="pres">
      <dgm:prSet presAssocID="{7C82BA32-5BB4-4429-84E2-4466A80ADA7A}" presName="outerComposite" presStyleCnt="0">
        <dgm:presLayoutVars>
          <dgm:chMax val="5"/>
          <dgm:dir/>
          <dgm:resizeHandles val="exact"/>
        </dgm:presLayoutVars>
      </dgm:prSet>
      <dgm:spPr/>
    </dgm:pt>
    <dgm:pt modelId="{46F6E4D8-A43B-443C-9AA4-490FE4C0E46B}" type="pres">
      <dgm:prSet presAssocID="{7C82BA32-5BB4-4429-84E2-4466A80ADA7A}" presName="dummyMaxCanvas" presStyleCnt="0">
        <dgm:presLayoutVars/>
      </dgm:prSet>
      <dgm:spPr/>
    </dgm:pt>
    <dgm:pt modelId="{4ACE52D7-BD61-487E-8258-55AA1310C6EF}" type="pres">
      <dgm:prSet presAssocID="{7C82BA32-5BB4-4429-84E2-4466A80ADA7A}" presName="ThreeNodes_1" presStyleLbl="node1" presStyleIdx="0" presStyleCnt="3">
        <dgm:presLayoutVars>
          <dgm:bulletEnabled val="1"/>
        </dgm:presLayoutVars>
      </dgm:prSet>
      <dgm:spPr/>
    </dgm:pt>
    <dgm:pt modelId="{8A9608CD-10DA-42F5-B4F2-0609A44A7A54}" type="pres">
      <dgm:prSet presAssocID="{7C82BA32-5BB4-4429-84E2-4466A80ADA7A}" presName="ThreeNodes_2" presStyleLbl="node1" presStyleIdx="1" presStyleCnt="3">
        <dgm:presLayoutVars>
          <dgm:bulletEnabled val="1"/>
        </dgm:presLayoutVars>
      </dgm:prSet>
      <dgm:spPr/>
    </dgm:pt>
    <dgm:pt modelId="{9C94972E-410D-4369-90B0-BAAC03386E63}" type="pres">
      <dgm:prSet presAssocID="{7C82BA32-5BB4-4429-84E2-4466A80ADA7A}" presName="ThreeNodes_3" presStyleLbl="node1" presStyleIdx="2" presStyleCnt="3">
        <dgm:presLayoutVars>
          <dgm:bulletEnabled val="1"/>
        </dgm:presLayoutVars>
      </dgm:prSet>
      <dgm:spPr/>
    </dgm:pt>
    <dgm:pt modelId="{3E17D0DF-8BB2-469E-855F-9D3CC3F6B165}" type="pres">
      <dgm:prSet presAssocID="{7C82BA32-5BB4-4429-84E2-4466A80ADA7A}" presName="ThreeConn_1-2" presStyleLbl="fgAccFollowNode1" presStyleIdx="0" presStyleCnt="2">
        <dgm:presLayoutVars>
          <dgm:bulletEnabled val="1"/>
        </dgm:presLayoutVars>
      </dgm:prSet>
      <dgm:spPr/>
    </dgm:pt>
    <dgm:pt modelId="{E8E45093-255A-4B51-84C1-3A591A1A2E84}" type="pres">
      <dgm:prSet presAssocID="{7C82BA32-5BB4-4429-84E2-4466A80ADA7A}" presName="ThreeConn_2-3" presStyleLbl="fgAccFollowNode1" presStyleIdx="1" presStyleCnt="2">
        <dgm:presLayoutVars>
          <dgm:bulletEnabled val="1"/>
        </dgm:presLayoutVars>
      </dgm:prSet>
      <dgm:spPr/>
    </dgm:pt>
    <dgm:pt modelId="{FB120DE1-12EB-42F2-8D65-CD529C3FB05D}" type="pres">
      <dgm:prSet presAssocID="{7C82BA32-5BB4-4429-84E2-4466A80ADA7A}" presName="ThreeNodes_1_text" presStyleLbl="node1" presStyleIdx="2" presStyleCnt="3">
        <dgm:presLayoutVars>
          <dgm:bulletEnabled val="1"/>
        </dgm:presLayoutVars>
      </dgm:prSet>
      <dgm:spPr/>
    </dgm:pt>
    <dgm:pt modelId="{E0E203B8-7153-464E-A399-5B6842F2C4D8}" type="pres">
      <dgm:prSet presAssocID="{7C82BA32-5BB4-4429-84E2-4466A80ADA7A}" presName="ThreeNodes_2_text" presStyleLbl="node1" presStyleIdx="2" presStyleCnt="3">
        <dgm:presLayoutVars>
          <dgm:bulletEnabled val="1"/>
        </dgm:presLayoutVars>
      </dgm:prSet>
      <dgm:spPr/>
    </dgm:pt>
    <dgm:pt modelId="{86079D0B-33FC-4105-A37B-1642631ED651}" type="pres">
      <dgm:prSet presAssocID="{7C82BA32-5BB4-4429-84E2-4466A80ADA7A}" presName="ThreeNodes_3_text" presStyleLbl="node1" presStyleIdx="2" presStyleCnt="3">
        <dgm:presLayoutVars>
          <dgm:bulletEnabled val="1"/>
        </dgm:presLayoutVars>
      </dgm:prSet>
      <dgm:spPr/>
    </dgm:pt>
  </dgm:ptLst>
  <dgm:cxnLst>
    <dgm:cxn modelId="{206EAE10-58E2-420A-B9ED-B346984AED3E}" type="presOf" srcId="{682B01ED-81BF-4122-8541-57474798CB7C}" destId="{86079D0B-33FC-4105-A37B-1642631ED651}" srcOrd="1" destOrd="0" presId="urn:microsoft.com/office/officeart/2005/8/layout/vProcess5"/>
    <dgm:cxn modelId="{BA86E619-F9D4-4D23-896E-AD1BEBEA8C9F}" type="presOf" srcId="{6F817490-B8E4-4F09-A66A-56E7DA57125B}" destId="{E8E45093-255A-4B51-84C1-3A591A1A2E84}" srcOrd="0" destOrd="0" presId="urn:microsoft.com/office/officeart/2005/8/layout/vProcess5"/>
    <dgm:cxn modelId="{49C3122C-D3C6-4002-B385-C2CE90B959C7}" type="presOf" srcId="{8E9BF21E-F91B-4E07-A458-ADFB648DB9E9}" destId="{3E17D0DF-8BB2-469E-855F-9D3CC3F6B165}" srcOrd="0" destOrd="0" presId="urn:microsoft.com/office/officeart/2005/8/layout/vProcess5"/>
    <dgm:cxn modelId="{4712523E-B57F-42BD-9EB9-404BE621E0BA}" type="presOf" srcId="{209B18C0-5840-455C-8446-B786DFB5ECC2}" destId="{4ACE52D7-BD61-487E-8258-55AA1310C6EF}" srcOrd="0" destOrd="0" presId="urn:microsoft.com/office/officeart/2005/8/layout/vProcess5"/>
    <dgm:cxn modelId="{C50EC448-5603-47EF-A7F0-0B868377F4A2}" type="presOf" srcId="{682B01ED-81BF-4122-8541-57474798CB7C}" destId="{9C94972E-410D-4369-90B0-BAAC03386E63}" srcOrd="0" destOrd="0" presId="urn:microsoft.com/office/officeart/2005/8/layout/vProcess5"/>
    <dgm:cxn modelId="{0D5C2D6C-4093-4F9C-8B79-273EF24EE173}" srcId="{7C82BA32-5BB4-4429-84E2-4466A80ADA7A}" destId="{209B18C0-5840-455C-8446-B786DFB5ECC2}" srcOrd="0" destOrd="0" parTransId="{DF57A945-2FB5-4382-A5F9-956F2A29BF1C}" sibTransId="{8E9BF21E-F91B-4E07-A458-ADFB648DB9E9}"/>
    <dgm:cxn modelId="{2089E157-15B7-4BA7-B0EF-9084B7F7C2A7}" srcId="{7C82BA32-5BB4-4429-84E2-4466A80ADA7A}" destId="{C2DBB7EA-7BF6-4335-9BC9-DAA422C67785}" srcOrd="1" destOrd="0" parTransId="{E72A458D-1049-4DCC-B53B-93DF6720C75F}" sibTransId="{6F817490-B8E4-4F09-A66A-56E7DA57125B}"/>
    <dgm:cxn modelId="{BDC634E3-0B9D-49EA-9EE2-2760AEEC663C}" type="presOf" srcId="{209B18C0-5840-455C-8446-B786DFB5ECC2}" destId="{FB120DE1-12EB-42F2-8D65-CD529C3FB05D}" srcOrd="1" destOrd="0" presId="urn:microsoft.com/office/officeart/2005/8/layout/vProcess5"/>
    <dgm:cxn modelId="{B79DC8E5-9663-43D0-9E4C-0BFC8CEFB77D}" type="presOf" srcId="{C2DBB7EA-7BF6-4335-9BC9-DAA422C67785}" destId="{8A9608CD-10DA-42F5-B4F2-0609A44A7A54}" srcOrd="0" destOrd="0" presId="urn:microsoft.com/office/officeart/2005/8/layout/vProcess5"/>
    <dgm:cxn modelId="{F42909F4-B7C8-4D3E-8807-1828310391D5}" type="presOf" srcId="{C2DBB7EA-7BF6-4335-9BC9-DAA422C67785}" destId="{E0E203B8-7153-464E-A399-5B6842F2C4D8}" srcOrd="1" destOrd="0" presId="urn:microsoft.com/office/officeart/2005/8/layout/vProcess5"/>
    <dgm:cxn modelId="{7D4274FC-748B-4473-AD03-B1A943E3D39F}" type="presOf" srcId="{7C82BA32-5BB4-4429-84E2-4466A80ADA7A}" destId="{C82080E0-118F-418D-A699-11995EF531C9}" srcOrd="0" destOrd="0" presId="urn:microsoft.com/office/officeart/2005/8/layout/vProcess5"/>
    <dgm:cxn modelId="{A2AA80FC-6542-474F-A0F2-C9EFA1519E32}" srcId="{7C82BA32-5BB4-4429-84E2-4466A80ADA7A}" destId="{682B01ED-81BF-4122-8541-57474798CB7C}" srcOrd="2" destOrd="0" parTransId="{C5FB9929-9ADB-446F-8887-78F67FD7EADE}" sibTransId="{9D9EDAAA-7074-4014-8682-FE6698611590}"/>
    <dgm:cxn modelId="{72C65B87-4E84-4576-8121-4664639FADA5}" type="presParOf" srcId="{C82080E0-118F-418D-A699-11995EF531C9}" destId="{46F6E4D8-A43B-443C-9AA4-490FE4C0E46B}" srcOrd="0" destOrd="0" presId="urn:microsoft.com/office/officeart/2005/8/layout/vProcess5"/>
    <dgm:cxn modelId="{7387965B-0DA1-46C2-ABFF-F5B604E1F137}" type="presParOf" srcId="{C82080E0-118F-418D-A699-11995EF531C9}" destId="{4ACE52D7-BD61-487E-8258-55AA1310C6EF}" srcOrd="1" destOrd="0" presId="urn:microsoft.com/office/officeart/2005/8/layout/vProcess5"/>
    <dgm:cxn modelId="{0CE612F7-6D4C-405B-A26C-F9831F109F1D}" type="presParOf" srcId="{C82080E0-118F-418D-A699-11995EF531C9}" destId="{8A9608CD-10DA-42F5-B4F2-0609A44A7A54}" srcOrd="2" destOrd="0" presId="urn:microsoft.com/office/officeart/2005/8/layout/vProcess5"/>
    <dgm:cxn modelId="{92F9D27F-9A86-4CF4-8379-56054F646D57}" type="presParOf" srcId="{C82080E0-118F-418D-A699-11995EF531C9}" destId="{9C94972E-410D-4369-90B0-BAAC03386E63}" srcOrd="3" destOrd="0" presId="urn:microsoft.com/office/officeart/2005/8/layout/vProcess5"/>
    <dgm:cxn modelId="{2EB9B9D2-8797-4AA2-B833-408D526C4448}" type="presParOf" srcId="{C82080E0-118F-418D-A699-11995EF531C9}" destId="{3E17D0DF-8BB2-469E-855F-9D3CC3F6B165}" srcOrd="4" destOrd="0" presId="urn:microsoft.com/office/officeart/2005/8/layout/vProcess5"/>
    <dgm:cxn modelId="{6D2382CB-DBF6-4380-A431-5851DA5EEF1E}" type="presParOf" srcId="{C82080E0-118F-418D-A699-11995EF531C9}" destId="{E8E45093-255A-4B51-84C1-3A591A1A2E84}" srcOrd="5" destOrd="0" presId="urn:microsoft.com/office/officeart/2005/8/layout/vProcess5"/>
    <dgm:cxn modelId="{3DF00E95-8A24-4057-BA36-69D3FC254AE3}" type="presParOf" srcId="{C82080E0-118F-418D-A699-11995EF531C9}" destId="{FB120DE1-12EB-42F2-8D65-CD529C3FB05D}" srcOrd="6" destOrd="0" presId="urn:microsoft.com/office/officeart/2005/8/layout/vProcess5"/>
    <dgm:cxn modelId="{91946CBA-5193-4571-8ED1-C3AC429AEFA6}" type="presParOf" srcId="{C82080E0-118F-418D-A699-11995EF531C9}" destId="{E0E203B8-7153-464E-A399-5B6842F2C4D8}" srcOrd="7" destOrd="0" presId="urn:microsoft.com/office/officeart/2005/8/layout/vProcess5"/>
    <dgm:cxn modelId="{DD999237-3057-421D-8437-485C7F14E2E1}" type="presParOf" srcId="{C82080E0-118F-418D-A699-11995EF531C9}" destId="{86079D0B-33FC-4105-A37B-1642631ED65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2" qsCatId="simple" csTypeId="urn:microsoft.com/office/officeart/2005/8/colors/colorful2"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dirty="0">
              <a:latin typeface="Arial" panose="020B0604020202020204" pitchFamily="34" charset="0"/>
              <a:cs typeface="Arial" panose="020B0604020202020204" pitchFamily="34" charset="0"/>
            </a:rPr>
            <a:t> Limit to 1 page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11AF0D15-28B3-4E40-BBE0-87813CD8EB7F}">
      <dgm:prSet/>
      <dgm:spPr/>
      <dgm:t>
        <a:bodyPr/>
        <a:lstStyle/>
        <a:p>
          <a:r>
            <a:rPr lang="en-US"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gm:t>
    </dgm:pt>
    <dgm:pt modelId="{BBE0ECC9-0676-4BE3-8933-0A8AEF2AC95B}" type="par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3944B9DB-1DC4-454F-97F3-5133F2AEC318}" type="sibTrans" cxnId="{8F6CC945-3FE2-47A5-AEAF-670B197F2089}">
      <dgm:prSet/>
      <dgm:spPr/>
      <dgm:t>
        <a:bodyPr/>
        <a:lstStyle/>
        <a:p>
          <a:endParaRPr lang="en-US">
            <a:latin typeface="Arial" panose="020B0604020202020204" pitchFamily="34" charset="0"/>
            <a:cs typeface="Arial" panose="020B0604020202020204" pitchFamily="34" charset="0"/>
          </a:endParaRPr>
        </a:p>
      </dgm:t>
    </dgm:pt>
    <dgm:pt modelId="{A9B1E6DE-0EE9-4D93-B950-96AE55A53333}" type="pres">
      <dgm:prSet presAssocID="{7C82BA32-5BB4-4429-84E2-4466A80ADA7A}" presName="linear" presStyleCnt="0">
        <dgm:presLayoutVars>
          <dgm:animLvl val="lvl"/>
          <dgm:resizeHandles val="exact"/>
        </dgm:presLayoutVars>
      </dgm:prSet>
      <dgm:spPr/>
    </dgm:pt>
    <dgm:pt modelId="{7D4C2618-F9CE-4F17-96AB-AABCF9A9AD40}" type="pres">
      <dgm:prSet presAssocID="{11AF0D15-28B3-4E40-BBE0-87813CD8EB7F}" presName="parentText" presStyleLbl="node1" presStyleIdx="0" presStyleCnt="3">
        <dgm:presLayoutVars>
          <dgm:chMax val="0"/>
          <dgm:bulletEnabled val="1"/>
        </dgm:presLayoutVars>
      </dgm:prSet>
      <dgm:spPr/>
    </dgm:pt>
    <dgm:pt modelId="{735E3FB7-28DA-43FF-974B-A28ED2130347}" type="pres">
      <dgm:prSet presAssocID="{3944B9DB-1DC4-454F-97F3-5133F2AEC318}" presName="spacer" presStyleCnt="0"/>
      <dgm:spPr/>
    </dgm:pt>
    <dgm:pt modelId="{1CE70304-6D75-40C4-B9ED-FA8DA2FB6F23}" type="pres">
      <dgm:prSet presAssocID="{209B18C0-5840-455C-8446-B786DFB5ECC2}" presName="parentText" presStyleLbl="node1" presStyleIdx="1" presStyleCnt="3">
        <dgm:presLayoutVars>
          <dgm:chMax val="0"/>
          <dgm:bulletEnabled val="1"/>
        </dgm:presLayoutVars>
      </dgm:prSet>
      <dgm:spPr/>
    </dgm:pt>
    <dgm:pt modelId="{E53D5B92-C63A-4825-87BA-A15F8FAD680C}" type="pres">
      <dgm:prSet presAssocID="{8E9BF21E-F91B-4E07-A458-ADFB648DB9E9}" presName="spacer" presStyleCnt="0"/>
      <dgm:spPr/>
    </dgm:pt>
    <dgm:pt modelId="{E082E535-7C55-4338-845D-C0B10DD83934}" type="pres">
      <dgm:prSet presAssocID="{C2DBB7EA-7BF6-4335-9BC9-DAA422C67785}" presName="parentText" presStyleLbl="node1" presStyleIdx="2" presStyleCnt="3">
        <dgm:presLayoutVars>
          <dgm:chMax val="0"/>
          <dgm:bulletEnabled val="1"/>
        </dgm:presLayoutVars>
      </dgm:prSet>
      <dgm:spPr/>
    </dgm:pt>
  </dgm:ptLst>
  <dgm:cxnLst>
    <dgm:cxn modelId="{49704608-6284-43CF-ADF7-5C87B6E47812}" type="presOf" srcId="{7C82BA32-5BB4-4429-84E2-4466A80ADA7A}" destId="{A9B1E6DE-0EE9-4D93-B950-96AE55A53333}" srcOrd="0" destOrd="0" presId="urn:microsoft.com/office/officeart/2005/8/layout/vList2"/>
    <dgm:cxn modelId="{F043A128-384B-49F0-AAF1-D1B7A8360F71}" type="presOf" srcId="{209B18C0-5840-455C-8446-B786DFB5ECC2}" destId="{1CE70304-6D75-40C4-B9ED-FA8DA2FB6F23}" srcOrd="0" destOrd="0" presId="urn:microsoft.com/office/officeart/2005/8/layout/vList2"/>
    <dgm:cxn modelId="{8F6CC945-3FE2-47A5-AEAF-670B197F2089}" srcId="{7C82BA32-5BB4-4429-84E2-4466A80ADA7A}" destId="{11AF0D15-28B3-4E40-BBE0-87813CD8EB7F}" srcOrd="0" destOrd="0" parTransId="{BBE0ECC9-0676-4BE3-8933-0A8AEF2AC95B}" sibTransId="{3944B9DB-1DC4-454F-97F3-5133F2AEC318}"/>
    <dgm:cxn modelId="{0D5C2D6C-4093-4F9C-8B79-273EF24EE173}" srcId="{7C82BA32-5BB4-4429-84E2-4466A80ADA7A}" destId="{209B18C0-5840-455C-8446-B786DFB5ECC2}" srcOrd="1" destOrd="0" parTransId="{DF57A945-2FB5-4382-A5F9-956F2A29BF1C}" sibTransId="{8E9BF21E-F91B-4E07-A458-ADFB648DB9E9}"/>
    <dgm:cxn modelId="{2089E157-15B7-4BA7-B0EF-9084B7F7C2A7}" srcId="{7C82BA32-5BB4-4429-84E2-4466A80ADA7A}" destId="{C2DBB7EA-7BF6-4335-9BC9-DAA422C67785}" srcOrd="2" destOrd="0" parTransId="{E72A458D-1049-4DCC-B53B-93DF6720C75F}" sibTransId="{6F817490-B8E4-4F09-A66A-56E7DA57125B}"/>
    <dgm:cxn modelId="{9EC8E88F-94D3-4875-A47D-C306DA63EC26}" type="presOf" srcId="{11AF0D15-28B3-4E40-BBE0-87813CD8EB7F}" destId="{7D4C2618-F9CE-4F17-96AB-AABCF9A9AD40}" srcOrd="0" destOrd="0" presId="urn:microsoft.com/office/officeart/2005/8/layout/vList2"/>
    <dgm:cxn modelId="{C937F8C9-8963-41D7-AF7B-2E8C681A50AD}" type="presOf" srcId="{C2DBB7EA-7BF6-4335-9BC9-DAA422C67785}" destId="{E082E535-7C55-4338-845D-C0B10DD83934}" srcOrd="0" destOrd="0" presId="urn:microsoft.com/office/officeart/2005/8/layout/vList2"/>
    <dgm:cxn modelId="{9B8CF9B3-83B2-461E-85C6-622F942D7454}" type="presParOf" srcId="{A9B1E6DE-0EE9-4D93-B950-96AE55A53333}" destId="{7D4C2618-F9CE-4F17-96AB-AABCF9A9AD40}" srcOrd="0" destOrd="0" presId="urn:microsoft.com/office/officeart/2005/8/layout/vList2"/>
    <dgm:cxn modelId="{F967676A-6E28-4753-A520-2FC0E70C19EF}" type="presParOf" srcId="{A9B1E6DE-0EE9-4D93-B950-96AE55A53333}" destId="{735E3FB7-28DA-43FF-974B-A28ED2130347}" srcOrd="1" destOrd="0" presId="urn:microsoft.com/office/officeart/2005/8/layout/vList2"/>
    <dgm:cxn modelId="{01878CCD-3AF9-49B6-9D09-32C882CB658A}" type="presParOf" srcId="{A9B1E6DE-0EE9-4D93-B950-96AE55A53333}" destId="{1CE70304-6D75-40C4-B9ED-FA8DA2FB6F23}" srcOrd="2" destOrd="0" presId="urn:microsoft.com/office/officeart/2005/8/layout/vList2"/>
    <dgm:cxn modelId="{295B31F2-0F2D-4EDB-B6FC-385B18C20421}" type="presParOf" srcId="{A9B1E6DE-0EE9-4D93-B950-96AE55A53333}" destId="{E53D5B92-C63A-4825-87BA-A15F8FAD680C}" srcOrd="3" destOrd="0" presId="urn:microsoft.com/office/officeart/2005/8/layout/vList2"/>
    <dgm:cxn modelId="{D8F65562-06D7-4043-AC5D-66259D5E5BF2}" type="presParOf" srcId="{A9B1E6DE-0EE9-4D93-B950-96AE55A53333}" destId="{E082E535-7C55-4338-845D-C0B10DD839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61B6FC3A-77CB-4F15-8779-CCDAB0396F3F}" type="pres">
      <dgm:prSet presAssocID="{7C82BA32-5BB4-4429-84E2-4466A80ADA7A}" presName="outerComposite" presStyleCnt="0">
        <dgm:presLayoutVars>
          <dgm:chMax val="5"/>
          <dgm:dir/>
          <dgm:resizeHandles val="exact"/>
        </dgm:presLayoutVars>
      </dgm:prSet>
      <dgm:spPr/>
    </dgm:pt>
    <dgm:pt modelId="{4FF464FA-F1E8-49A1-A92B-6221D16B559E}" type="pres">
      <dgm:prSet presAssocID="{7C82BA32-5BB4-4429-84E2-4466A80ADA7A}" presName="dummyMaxCanvas" presStyleCnt="0">
        <dgm:presLayoutVars/>
      </dgm:prSet>
      <dgm:spPr/>
    </dgm:pt>
    <dgm:pt modelId="{5D455C0A-49E4-46DF-93F7-2DC0F08F9C13}" type="pres">
      <dgm:prSet presAssocID="{7C82BA32-5BB4-4429-84E2-4466A80ADA7A}" presName="FourNodes_1" presStyleLbl="node1" presStyleIdx="0" presStyleCnt="4">
        <dgm:presLayoutVars>
          <dgm:bulletEnabled val="1"/>
        </dgm:presLayoutVars>
      </dgm:prSet>
      <dgm:spPr/>
    </dgm:pt>
    <dgm:pt modelId="{7800077B-96E1-4345-A838-487E365BF1CE}" type="pres">
      <dgm:prSet presAssocID="{7C82BA32-5BB4-4429-84E2-4466A80ADA7A}" presName="FourNodes_2" presStyleLbl="node1" presStyleIdx="1" presStyleCnt="4">
        <dgm:presLayoutVars>
          <dgm:bulletEnabled val="1"/>
        </dgm:presLayoutVars>
      </dgm:prSet>
      <dgm:spPr/>
    </dgm:pt>
    <dgm:pt modelId="{8705E080-00C6-4FE5-ADFC-085E53006575}" type="pres">
      <dgm:prSet presAssocID="{7C82BA32-5BB4-4429-84E2-4466A80ADA7A}" presName="FourNodes_3" presStyleLbl="node1" presStyleIdx="2" presStyleCnt="4">
        <dgm:presLayoutVars>
          <dgm:bulletEnabled val="1"/>
        </dgm:presLayoutVars>
      </dgm:prSet>
      <dgm:spPr/>
    </dgm:pt>
    <dgm:pt modelId="{3931B1F0-0956-4DF8-B277-1026F4D1713E}" type="pres">
      <dgm:prSet presAssocID="{7C82BA32-5BB4-4429-84E2-4466A80ADA7A}" presName="FourNodes_4" presStyleLbl="node1" presStyleIdx="3" presStyleCnt="4">
        <dgm:presLayoutVars>
          <dgm:bulletEnabled val="1"/>
        </dgm:presLayoutVars>
      </dgm:prSet>
      <dgm:spPr/>
    </dgm:pt>
    <dgm:pt modelId="{4BF7CCFD-58E5-4692-925E-92BF96CB78D4}" type="pres">
      <dgm:prSet presAssocID="{7C82BA32-5BB4-4429-84E2-4466A80ADA7A}" presName="FourConn_1-2" presStyleLbl="fgAccFollowNode1" presStyleIdx="0" presStyleCnt="3">
        <dgm:presLayoutVars>
          <dgm:bulletEnabled val="1"/>
        </dgm:presLayoutVars>
      </dgm:prSet>
      <dgm:spPr/>
    </dgm:pt>
    <dgm:pt modelId="{BC8957BD-E41F-4583-A61A-D79208EA614B}" type="pres">
      <dgm:prSet presAssocID="{7C82BA32-5BB4-4429-84E2-4466A80ADA7A}" presName="FourConn_2-3" presStyleLbl="fgAccFollowNode1" presStyleIdx="1" presStyleCnt="3">
        <dgm:presLayoutVars>
          <dgm:bulletEnabled val="1"/>
        </dgm:presLayoutVars>
      </dgm:prSet>
      <dgm:spPr/>
    </dgm:pt>
    <dgm:pt modelId="{7391BC9A-BB32-47CA-8705-334C2B184184}" type="pres">
      <dgm:prSet presAssocID="{7C82BA32-5BB4-4429-84E2-4466A80ADA7A}" presName="FourConn_3-4" presStyleLbl="fgAccFollowNode1" presStyleIdx="2" presStyleCnt="3">
        <dgm:presLayoutVars>
          <dgm:bulletEnabled val="1"/>
        </dgm:presLayoutVars>
      </dgm:prSet>
      <dgm:spPr/>
    </dgm:pt>
    <dgm:pt modelId="{79A335E9-64E4-4330-A18D-0C3B3C5E5527}" type="pres">
      <dgm:prSet presAssocID="{7C82BA32-5BB4-4429-84E2-4466A80ADA7A}" presName="FourNodes_1_text" presStyleLbl="node1" presStyleIdx="3" presStyleCnt="4">
        <dgm:presLayoutVars>
          <dgm:bulletEnabled val="1"/>
        </dgm:presLayoutVars>
      </dgm:prSet>
      <dgm:spPr/>
    </dgm:pt>
    <dgm:pt modelId="{7EE40FF6-A7BF-4222-B462-092087C97E4C}" type="pres">
      <dgm:prSet presAssocID="{7C82BA32-5BB4-4429-84E2-4466A80ADA7A}" presName="FourNodes_2_text" presStyleLbl="node1" presStyleIdx="3" presStyleCnt="4">
        <dgm:presLayoutVars>
          <dgm:bulletEnabled val="1"/>
        </dgm:presLayoutVars>
      </dgm:prSet>
      <dgm:spPr/>
    </dgm:pt>
    <dgm:pt modelId="{8FCB1DC5-5696-459C-B503-18B89E41AA40}" type="pres">
      <dgm:prSet presAssocID="{7C82BA32-5BB4-4429-84E2-4466A80ADA7A}" presName="FourNodes_3_text" presStyleLbl="node1" presStyleIdx="3" presStyleCnt="4">
        <dgm:presLayoutVars>
          <dgm:bulletEnabled val="1"/>
        </dgm:presLayoutVars>
      </dgm:prSet>
      <dgm:spPr/>
    </dgm:pt>
    <dgm:pt modelId="{271A8D17-6AC1-443C-BEDE-06591CC86D78}" type="pres">
      <dgm:prSet presAssocID="{7C82BA32-5BB4-4429-84E2-4466A80ADA7A}" presName="FourNodes_4_text" presStyleLbl="node1" presStyleIdx="3" presStyleCnt="4">
        <dgm:presLayoutVars>
          <dgm:bulletEnabled val="1"/>
        </dgm:presLayoutVars>
      </dgm:prSet>
      <dgm:spPr/>
    </dgm:pt>
  </dgm:ptLst>
  <dgm:cxnLst>
    <dgm:cxn modelId="{94B3891B-8DF5-4569-8787-6D4762BC0466}" type="presOf" srcId="{C2DBB7EA-7BF6-4335-9BC9-DAA422C67785}" destId="{79A335E9-64E4-4330-A18D-0C3B3C5E5527}" srcOrd="1" destOrd="0" presId="urn:microsoft.com/office/officeart/2005/8/layout/vProcess5"/>
    <dgm:cxn modelId="{E34A3721-00CD-4F85-8902-4CB0BB146F8E}" type="presOf" srcId="{6F817490-B8E4-4F09-A66A-56E7DA57125B}" destId="{4BF7CCFD-58E5-4692-925E-92BF96CB78D4}" srcOrd="0" destOrd="0" presId="urn:microsoft.com/office/officeart/2005/8/layout/vProcess5"/>
    <dgm:cxn modelId="{15C94C24-A9CC-4DF0-9549-0DE3A831683B}" srcId="{7C82BA32-5BB4-4429-84E2-4466A80ADA7A}" destId="{20208A6A-FFB4-4164-B710-81611C256DD0}" srcOrd="1" destOrd="0" parTransId="{7447ADCA-6683-4EB7-8CCF-1B12D163A680}" sibTransId="{A01FC819-A498-42C8-9208-5A3BAB85B2B8}"/>
    <dgm:cxn modelId="{F6CD915E-A148-4CD8-B533-6AB732307CB5}" type="presOf" srcId="{98F1D4B3-F948-48F8-92CB-DF92F00CEFFC}" destId="{271A8D17-6AC1-443C-BEDE-06591CC86D78}" srcOrd="1" destOrd="0" presId="urn:microsoft.com/office/officeart/2005/8/layout/vProcess5"/>
    <dgm:cxn modelId="{78CD5173-015D-49C4-AB6A-B51A4A5AF3B8}" type="presOf" srcId="{20208A6A-FFB4-4164-B710-81611C256DD0}" destId="{7800077B-96E1-4345-A838-487E365BF1CE}" srcOrd="0" destOrd="0" presId="urn:microsoft.com/office/officeart/2005/8/layout/vProcess5"/>
    <dgm:cxn modelId="{2089E157-15B7-4BA7-B0EF-9084B7F7C2A7}" srcId="{7C82BA32-5BB4-4429-84E2-4466A80ADA7A}" destId="{C2DBB7EA-7BF6-4335-9BC9-DAA422C67785}" srcOrd="0" destOrd="0" parTransId="{E72A458D-1049-4DCC-B53B-93DF6720C75F}" sibTransId="{6F817490-B8E4-4F09-A66A-56E7DA57125B}"/>
    <dgm:cxn modelId="{8A070B78-A8EE-4166-B088-DBCE17582210}" type="presOf" srcId="{C2DBB7EA-7BF6-4335-9BC9-DAA422C67785}" destId="{5D455C0A-49E4-46DF-93F7-2DC0F08F9C13}" srcOrd="0" destOrd="0" presId="urn:microsoft.com/office/officeart/2005/8/layout/vProcess5"/>
    <dgm:cxn modelId="{71FEB584-E446-444A-8BEE-20051795BB62}" type="presOf" srcId="{7C82BA32-5BB4-4429-84E2-4466A80ADA7A}" destId="{61B6FC3A-77CB-4F15-8779-CCDAB0396F3F}" srcOrd="0" destOrd="0" presId="urn:microsoft.com/office/officeart/2005/8/layout/vProcess5"/>
    <dgm:cxn modelId="{BE199E87-6E9B-47F8-87CD-7A74B446B22E}" srcId="{7C82BA32-5BB4-4429-84E2-4466A80ADA7A}" destId="{9A5A348B-382B-451E-A2C0-CCCC4396F29A}" srcOrd="2" destOrd="0" parTransId="{3DB0DB45-602B-4EFE-85BE-9638A54B60D3}" sibTransId="{5658E6C1-8AE7-491D-89FE-1012D7BC070E}"/>
    <dgm:cxn modelId="{DEBCD7A8-652B-4CA7-91B5-AFD8E3564513}" type="presOf" srcId="{20208A6A-FFB4-4164-B710-81611C256DD0}" destId="{7EE40FF6-A7BF-4222-B462-092087C97E4C}" srcOrd="1" destOrd="0" presId="urn:microsoft.com/office/officeart/2005/8/layout/vProcess5"/>
    <dgm:cxn modelId="{25EED9AC-EAF4-4F33-93E3-3DAAF5EC4EF5}" type="presOf" srcId="{A01FC819-A498-42C8-9208-5A3BAB85B2B8}" destId="{BC8957BD-E41F-4583-A61A-D79208EA614B}" srcOrd="0" destOrd="0" presId="urn:microsoft.com/office/officeart/2005/8/layout/vProcess5"/>
    <dgm:cxn modelId="{5E60EAC0-0FA0-491A-ACE8-7BA4C8887963}" type="presOf" srcId="{9A5A348B-382B-451E-A2C0-CCCC4396F29A}" destId="{8FCB1DC5-5696-459C-B503-18B89E41AA40}" srcOrd="1" destOrd="0" presId="urn:microsoft.com/office/officeart/2005/8/layout/vProcess5"/>
    <dgm:cxn modelId="{06A231CC-EF03-4735-8940-091C78E39CF6}" type="presOf" srcId="{98F1D4B3-F948-48F8-92CB-DF92F00CEFFC}" destId="{3931B1F0-0956-4DF8-B277-1026F4D1713E}" srcOrd="0" destOrd="0" presId="urn:microsoft.com/office/officeart/2005/8/layout/vProcess5"/>
    <dgm:cxn modelId="{980851E4-3ABD-4DC8-BC22-FE366390FBD5}" srcId="{7C82BA32-5BB4-4429-84E2-4466A80ADA7A}" destId="{98F1D4B3-F948-48F8-92CB-DF92F00CEFFC}" srcOrd="3" destOrd="0" parTransId="{19937275-C9A5-4E75-A557-4AEBF90CA8CE}" sibTransId="{52F562C1-4F63-4659-A6A5-7F3F4450F638}"/>
    <dgm:cxn modelId="{DF9DB5EB-5005-4CDC-859A-5128B6AD051F}" type="presOf" srcId="{9A5A348B-382B-451E-A2C0-CCCC4396F29A}" destId="{8705E080-00C6-4FE5-ADFC-085E53006575}" srcOrd="0" destOrd="0" presId="urn:microsoft.com/office/officeart/2005/8/layout/vProcess5"/>
    <dgm:cxn modelId="{5FC5AAF2-7036-4D02-A9D1-27786CC76576}" type="presOf" srcId="{5658E6C1-8AE7-491D-89FE-1012D7BC070E}" destId="{7391BC9A-BB32-47CA-8705-334C2B184184}" srcOrd="0" destOrd="0" presId="urn:microsoft.com/office/officeart/2005/8/layout/vProcess5"/>
    <dgm:cxn modelId="{28718847-5D95-46F8-B903-AFD09D64245D}" type="presParOf" srcId="{61B6FC3A-77CB-4F15-8779-CCDAB0396F3F}" destId="{4FF464FA-F1E8-49A1-A92B-6221D16B559E}" srcOrd="0" destOrd="0" presId="urn:microsoft.com/office/officeart/2005/8/layout/vProcess5"/>
    <dgm:cxn modelId="{98708CED-0F7B-4553-BB87-832C423F9CB0}" type="presParOf" srcId="{61B6FC3A-77CB-4F15-8779-CCDAB0396F3F}" destId="{5D455C0A-49E4-46DF-93F7-2DC0F08F9C13}" srcOrd="1" destOrd="0" presId="urn:microsoft.com/office/officeart/2005/8/layout/vProcess5"/>
    <dgm:cxn modelId="{70591FDB-36B3-44A2-8381-216F2BE4093B}" type="presParOf" srcId="{61B6FC3A-77CB-4F15-8779-CCDAB0396F3F}" destId="{7800077B-96E1-4345-A838-487E365BF1CE}" srcOrd="2" destOrd="0" presId="urn:microsoft.com/office/officeart/2005/8/layout/vProcess5"/>
    <dgm:cxn modelId="{13E1AF8C-2825-44CF-9AB6-0A21BE45BBA0}" type="presParOf" srcId="{61B6FC3A-77CB-4F15-8779-CCDAB0396F3F}" destId="{8705E080-00C6-4FE5-ADFC-085E53006575}" srcOrd="3" destOrd="0" presId="urn:microsoft.com/office/officeart/2005/8/layout/vProcess5"/>
    <dgm:cxn modelId="{AD7F981F-5F51-4D3B-80D0-D39E1525F63C}" type="presParOf" srcId="{61B6FC3A-77CB-4F15-8779-CCDAB0396F3F}" destId="{3931B1F0-0956-4DF8-B277-1026F4D1713E}" srcOrd="4" destOrd="0" presId="urn:microsoft.com/office/officeart/2005/8/layout/vProcess5"/>
    <dgm:cxn modelId="{2E9CC7F8-4D40-4888-8260-1554352587AE}" type="presParOf" srcId="{61B6FC3A-77CB-4F15-8779-CCDAB0396F3F}" destId="{4BF7CCFD-58E5-4692-925E-92BF96CB78D4}" srcOrd="5" destOrd="0" presId="urn:microsoft.com/office/officeart/2005/8/layout/vProcess5"/>
    <dgm:cxn modelId="{24FF43C9-B9ED-4B66-8CE4-D6095DA4AE39}" type="presParOf" srcId="{61B6FC3A-77CB-4F15-8779-CCDAB0396F3F}" destId="{BC8957BD-E41F-4583-A61A-D79208EA614B}" srcOrd="6" destOrd="0" presId="urn:microsoft.com/office/officeart/2005/8/layout/vProcess5"/>
    <dgm:cxn modelId="{576D0008-C70C-45AB-AF5B-6E2C931A78E3}" type="presParOf" srcId="{61B6FC3A-77CB-4F15-8779-CCDAB0396F3F}" destId="{7391BC9A-BB32-47CA-8705-334C2B184184}" srcOrd="7" destOrd="0" presId="urn:microsoft.com/office/officeart/2005/8/layout/vProcess5"/>
    <dgm:cxn modelId="{6FC5F296-8A46-4B89-AFA8-4CE965DDB01A}" type="presParOf" srcId="{61B6FC3A-77CB-4F15-8779-CCDAB0396F3F}" destId="{79A335E9-64E4-4330-A18D-0C3B3C5E5527}" srcOrd="8" destOrd="0" presId="urn:microsoft.com/office/officeart/2005/8/layout/vProcess5"/>
    <dgm:cxn modelId="{602F5236-0CCA-4796-8C21-7F4906C05BD8}" type="presParOf" srcId="{61B6FC3A-77CB-4F15-8779-CCDAB0396F3F}" destId="{7EE40FF6-A7BF-4222-B462-092087C97E4C}" srcOrd="9" destOrd="0" presId="urn:microsoft.com/office/officeart/2005/8/layout/vProcess5"/>
    <dgm:cxn modelId="{171D4D12-BF85-4BAE-86FE-9B83CEBB15AF}" type="presParOf" srcId="{61B6FC3A-77CB-4F15-8779-CCDAB0396F3F}" destId="{8FCB1DC5-5696-459C-B503-18B89E41AA40}" srcOrd="10" destOrd="0" presId="urn:microsoft.com/office/officeart/2005/8/layout/vProcess5"/>
    <dgm:cxn modelId="{6DA82791-E1C9-47C0-9B24-182EF2558105}" type="presParOf" srcId="{61B6FC3A-77CB-4F15-8779-CCDAB0396F3F}" destId="{271A8D17-6AC1-443C-BEDE-06591CC86D7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2" qsCatId="simple" csTypeId="urn:microsoft.com/office/officeart/2005/8/colors/colorful1"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63FF555A-C93C-49D1-8C4F-0735DE63D6B1}" type="pres">
      <dgm:prSet presAssocID="{7C82BA32-5BB4-4429-84E2-4466A80ADA7A}" presName="linear" presStyleCnt="0">
        <dgm:presLayoutVars>
          <dgm:animLvl val="lvl"/>
          <dgm:resizeHandles val="exact"/>
        </dgm:presLayoutVars>
      </dgm:prSet>
      <dgm:spPr/>
    </dgm:pt>
    <dgm:pt modelId="{9B8A42DD-5F1A-4194-9EE6-CE113C03FE85}" type="pres">
      <dgm:prSet presAssocID="{11AF0D15-28B3-4E40-BBE0-87813CD8EB7F}" presName="parentText" presStyleLbl="node1" presStyleIdx="0" presStyleCnt="2">
        <dgm:presLayoutVars>
          <dgm:chMax val="0"/>
          <dgm:bulletEnabled val="1"/>
        </dgm:presLayoutVars>
      </dgm:prSet>
      <dgm:spPr/>
    </dgm:pt>
    <dgm:pt modelId="{ADAC8CFF-6536-48B2-BC34-578300152BD3}" type="pres">
      <dgm:prSet presAssocID="{3944B9DB-1DC4-454F-97F3-5133F2AEC318}" presName="spacer" presStyleCnt="0"/>
      <dgm:spPr/>
    </dgm:pt>
    <dgm:pt modelId="{7CFB44A1-4D0F-422F-A4F2-9E7B15E62C32}"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3D32DB4A-B0B4-4786-8964-08333F9AC948}" type="presOf" srcId="{11AF0D15-28B3-4E40-BBE0-87813CD8EB7F}" destId="{9B8A42DD-5F1A-4194-9EE6-CE113C03FE85}"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058776BD-5E8F-4792-9BB3-75E1050690D8}" type="presOf" srcId="{209B18C0-5840-455C-8446-B786DFB5ECC2}" destId="{7CFB44A1-4D0F-422F-A4F2-9E7B15E62C32}" srcOrd="0" destOrd="0" presId="urn:microsoft.com/office/officeart/2005/8/layout/vList2"/>
    <dgm:cxn modelId="{6E1D00DC-F588-4316-BB9E-1D72C77DAFD2}" type="presOf" srcId="{7C82BA32-5BB4-4429-84E2-4466A80ADA7A}" destId="{63FF555A-C93C-49D1-8C4F-0735DE63D6B1}" srcOrd="0" destOrd="0" presId="urn:microsoft.com/office/officeart/2005/8/layout/vList2"/>
    <dgm:cxn modelId="{0050086A-0B61-4F7C-9CDA-CBC614773DD3}" type="presParOf" srcId="{63FF555A-C93C-49D1-8C4F-0735DE63D6B1}" destId="{9B8A42DD-5F1A-4194-9EE6-CE113C03FE85}" srcOrd="0" destOrd="0" presId="urn:microsoft.com/office/officeart/2005/8/layout/vList2"/>
    <dgm:cxn modelId="{3AB253CC-7B7A-4EA8-8E89-A27B48A4DE80}" type="presParOf" srcId="{63FF555A-C93C-49D1-8C4F-0735DE63D6B1}" destId="{ADAC8CFF-6536-48B2-BC34-578300152BD3}" srcOrd="1" destOrd="0" presId="urn:microsoft.com/office/officeart/2005/8/layout/vList2"/>
    <dgm:cxn modelId="{D45ED031-E9AC-4CA9-9F1C-B13B250E0B60}" type="presParOf" srcId="{63FF555A-C93C-49D1-8C4F-0735DE63D6B1}" destId="{7CFB44A1-4D0F-422F-A4F2-9E7B15E62C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F5689DFD-993F-46AD-ACBC-D1B6120B07BE}" type="pres">
      <dgm:prSet presAssocID="{6147EECC-95F8-493B-93DF-8A766C3D3481}" presName="diagram" presStyleCnt="0">
        <dgm:presLayoutVars>
          <dgm:dir/>
          <dgm:resizeHandles val="exact"/>
        </dgm:presLayoutVars>
      </dgm:prSet>
      <dgm:spPr/>
    </dgm:pt>
    <dgm:pt modelId="{781E94A5-4D26-4095-815E-ABB4587BC9A9}" type="pres">
      <dgm:prSet presAssocID="{DBDFC874-A14D-4E4C-B3FC-37206FCFE0DE}" presName="node" presStyleLbl="node1" presStyleIdx="0" presStyleCnt="3">
        <dgm:presLayoutVars>
          <dgm:bulletEnabled val="1"/>
        </dgm:presLayoutVars>
      </dgm:prSet>
      <dgm:spPr/>
    </dgm:pt>
    <dgm:pt modelId="{5B194D46-B8E7-4E79-9CC4-5D327DA211C6}" type="pres">
      <dgm:prSet presAssocID="{58568285-0468-4A57-9CBC-63243C2A3EB4}" presName="sibTrans" presStyleCnt="0"/>
      <dgm:spPr/>
    </dgm:pt>
    <dgm:pt modelId="{B201E84B-37BA-46C2-BDFA-84A8C6ECC19A}" type="pres">
      <dgm:prSet presAssocID="{8DF0E92D-1732-4005-B247-3164D6A03909}" presName="node" presStyleLbl="node1" presStyleIdx="1" presStyleCnt="3">
        <dgm:presLayoutVars>
          <dgm:bulletEnabled val="1"/>
        </dgm:presLayoutVars>
      </dgm:prSet>
      <dgm:spPr/>
    </dgm:pt>
    <dgm:pt modelId="{8D07C40A-4F10-4DAF-B575-F7B44D69D43A}" type="pres">
      <dgm:prSet presAssocID="{80951A04-BB51-4994-9E4A-A20CB8AD8BA4}" presName="sibTrans" presStyleCnt="0"/>
      <dgm:spPr/>
    </dgm:pt>
    <dgm:pt modelId="{38F6D8FC-8AC2-44C9-A87D-8B78BBD3EA6C}" type="pres">
      <dgm:prSet presAssocID="{B7ECF17A-E1F2-4C33-A028-59052280800D}" presName="node" presStyleLbl="node1" presStyleIdx="2" presStyleCnt="3">
        <dgm:presLayoutVars>
          <dgm:bulletEnabled val="1"/>
        </dgm:presLayoutVars>
      </dgm:prSet>
      <dgm:spPr/>
    </dgm:pt>
  </dgm:ptLst>
  <dgm:cxnLst>
    <dgm:cxn modelId="{6205D510-AD7D-4117-9824-C82802ADD459}" srcId="{6147EECC-95F8-493B-93DF-8A766C3D3481}" destId="{DBDFC874-A14D-4E4C-B3FC-37206FCFE0DE}" srcOrd="0" destOrd="0" parTransId="{CC03A69D-F98D-442C-9D81-926008E6298D}" sibTransId="{58568285-0468-4A57-9CBC-63243C2A3EB4}"/>
    <dgm:cxn modelId="{753B0619-19FF-44B7-A580-A61B8838AAF8}" type="presOf" srcId="{8DF0E92D-1732-4005-B247-3164D6A03909}" destId="{B201E84B-37BA-46C2-BDFA-84A8C6ECC19A}" srcOrd="0" destOrd="0" presId="urn:microsoft.com/office/officeart/2005/8/layout/default"/>
    <dgm:cxn modelId="{F71D0339-196C-4F7C-AC16-36E943DBF660}" srcId="{6147EECC-95F8-493B-93DF-8A766C3D3481}" destId="{B7ECF17A-E1F2-4C33-A028-59052280800D}" srcOrd="2" destOrd="0" parTransId="{053B5DE1-CBA8-4228-8E72-109EFA938573}" sibTransId="{779FFCE4-17CD-4283-A17D-51861AEE5630}"/>
    <dgm:cxn modelId="{BD9B9F6B-D7BE-49E3-B7DB-2059BBD211E0}" type="presOf" srcId="{B7ECF17A-E1F2-4C33-A028-59052280800D}" destId="{38F6D8FC-8AC2-44C9-A87D-8B78BBD3EA6C}" srcOrd="0" destOrd="0" presId="urn:microsoft.com/office/officeart/2005/8/layout/default"/>
    <dgm:cxn modelId="{E783C579-1071-416B-813C-4B2AEC1E02B4}" type="presOf" srcId="{DBDFC874-A14D-4E4C-B3FC-37206FCFE0DE}" destId="{781E94A5-4D26-4095-815E-ABB4587BC9A9}" srcOrd="0" destOrd="0" presId="urn:microsoft.com/office/officeart/2005/8/layout/default"/>
    <dgm:cxn modelId="{A08A72AB-836D-44BE-9DF7-C74C6574589B}" type="presOf" srcId="{6147EECC-95F8-493B-93DF-8A766C3D3481}" destId="{F5689DFD-993F-46AD-ACBC-D1B6120B07BE}" srcOrd="0" destOrd="0" presId="urn:microsoft.com/office/officeart/2005/8/layout/default"/>
    <dgm:cxn modelId="{F17F06F8-31CC-4A98-9320-A4D1500F96D4}" srcId="{6147EECC-95F8-493B-93DF-8A766C3D3481}" destId="{8DF0E92D-1732-4005-B247-3164D6A03909}" srcOrd="1" destOrd="0" parTransId="{0AD422E7-BBCE-4F88-B0E4-10E53C7BF8C5}" sibTransId="{80951A04-BB51-4994-9E4A-A20CB8AD8BA4}"/>
    <dgm:cxn modelId="{28E5EA32-EAC0-434B-BF10-C8F7D0D196EE}" type="presParOf" srcId="{F5689DFD-993F-46AD-ACBC-D1B6120B07BE}" destId="{781E94A5-4D26-4095-815E-ABB4587BC9A9}" srcOrd="0" destOrd="0" presId="urn:microsoft.com/office/officeart/2005/8/layout/default"/>
    <dgm:cxn modelId="{00F19B15-A14B-40E3-86E3-FA8B84F8813D}" type="presParOf" srcId="{F5689DFD-993F-46AD-ACBC-D1B6120B07BE}" destId="{5B194D46-B8E7-4E79-9CC4-5D327DA211C6}" srcOrd="1" destOrd="0" presId="urn:microsoft.com/office/officeart/2005/8/layout/default"/>
    <dgm:cxn modelId="{A3ACF6FB-C790-4F29-92AD-04549C39DF60}" type="presParOf" srcId="{F5689DFD-993F-46AD-ACBC-D1B6120B07BE}" destId="{B201E84B-37BA-46C2-BDFA-84A8C6ECC19A}" srcOrd="2" destOrd="0" presId="urn:microsoft.com/office/officeart/2005/8/layout/default"/>
    <dgm:cxn modelId="{02528C4D-478A-40FB-B2D0-DD4D2C7C3B50}" type="presParOf" srcId="{F5689DFD-993F-46AD-ACBC-D1B6120B07BE}" destId="{8D07C40A-4F10-4DAF-B575-F7B44D69D43A}" srcOrd="3" destOrd="0" presId="urn:microsoft.com/office/officeart/2005/8/layout/default"/>
    <dgm:cxn modelId="{01E9F6AD-1D65-4779-B66C-C2F83DF60D31}" type="presParOf" srcId="{F5689DFD-993F-46AD-ACBC-D1B6120B07BE}" destId="{38F6D8FC-8AC2-44C9-A87D-8B78BBD3EA6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5094322E-6F0D-4BE1-A4C4-7CB445039229}">
      <dgm:prSet/>
      <dgm:spPr/>
      <dgm:t>
        <a:bodyPr/>
        <a:lstStyle/>
        <a:p>
          <a:r>
            <a:rPr lang="en-US" dirty="0">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dirty="0">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273D911C-9B37-4B2E-ACBC-F0B414A07307}" type="pres">
      <dgm:prSet presAssocID="{E4424146-CF34-4872-9962-98EA8C13B434}" presName="diagram" presStyleCnt="0">
        <dgm:presLayoutVars>
          <dgm:dir/>
          <dgm:resizeHandles val="exact"/>
        </dgm:presLayoutVars>
      </dgm:prSet>
      <dgm:spPr/>
    </dgm:pt>
    <dgm:pt modelId="{C2D8739B-B872-49F5-863F-544109E5ED19}" type="pres">
      <dgm:prSet presAssocID="{5094322E-6F0D-4BE1-A4C4-7CB445039229}" presName="node" presStyleLbl="node1" presStyleIdx="0" presStyleCnt="6">
        <dgm:presLayoutVars>
          <dgm:bulletEnabled val="1"/>
        </dgm:presLayoutVars>
      </dgm:prSet>
      <dgm:spPr/>
    </dgm:pt>
    <dgm:pt modelId="{A4EBC4B2-B37A-4350-B23D-7AC125B14117}" type="pres">
      <dgm:prSet presAssocID="{B1390557-3FF0-412E-AAC4-23C09D28DEF2}" presName="sibTrans" presStyleCnt="0"/>
      <dgm:spPr/>
    </dgm:pt>
    <dgm:pt modelId="{9F9DEB6B-7462-4C56-B53C-647CBCE5BCF9}" type="pres">
      <dgm:prSet presAssocID="{35A2B89E-4F91-4AF7-85A8-9BA7229BE7F0}" presName="node" presStyleLbl="node1" presStyleIdx="1" presStyleCnt="6">
        <dgm:presLayoutVars>
          <dgm:bulletEnabled val="1"/>
        </dgm:presLayoutVars>
      </dgm:prSet>
      <dgm:spPr/>
    </dgm:pt>
    <dgm:pt modelId="{2EE7298F-0D7A-4791-B94C-21FB1B83737C}" type="pres">
      <dgm:prSet presAssocID="{20D59B49-20DC-47BA-90AF-52E059E17A75}" presName="sibTrans" presStyleCnt="0"/>
      <dgm:spPr/>
    </dgm:pt>
    <dgm:pt modelId="{4DD4CA21-8553-408A-ADE9-EA05B55321D0}" type="pres">
      <dgm:prSet presAssocID="{247ED317-CD8D-4604-8730-07114C691C03}" presName="node" presStyleLbl="node1" presStyleIdx="2" presStyleCnt="6">
        <dgm:presLayoutVars>
          <dgm:bulletEnabled val="1"/>
        </dgm:presLayoutVars>
      </dgm:prSet>
      <dgm:spPr/>
    </dgm:pt>
    <dgm:pt modelId="{D7CDBF73-1680-49C6-8900-AB7024D799F8}" type="pres">
      <dgm:prSet presAssocID="{F4C428D5-571B-4AA4-8F74-87D965DACE8D}" presName="sibTrans" presStyleCnt="0"/>
      <dgm:spPr/>
    </dgm:pt>
    <dgm:pt modelId="{9C995AF1-B2DF-42FA-AE8F-2BE73441576D}" type="pres">
      <dgm:prSet presAssocID="{F06BECB7-3627-45D6-9C0D-7DF8BD882658}" presName="node" presStyleLbl="node1" presStyleIdx="3" presStyleCnt="6">
        <dgm:presLayoutVars>
          <dgm:bulletEnabled val="1"/>
        </dgm:presLayoutVars>
      </dgm:prSet>
      <dgm:spPr/>
    </dgm:pt>
    <dgm:pt modelId="{A17BC878-94C2-4AB8-B3C7-90401099A926}" type="pres">
      <dgm:prSet presAssocID="{586EB388-BA14-425F-A6E8-3AA212C2EDAF}" presName="sibTrans" presStyleCnt="0"/>
      <dgm:spPr/>
    </dgm:pt>
    <dgm:pt modelId="{084438F1-9D11-4512-8A01-E18329597584}" type="pres">
      <dgm:prSet presAssocID="{95FE07DD-7C63-4773-A93E-A9246BE1879A}" presName="node" presStyleLbl="node1" presStyleIdx="4" presStyleCnt="6">
        <dgm:presLayoutVars>
          <dgm:bulletEnabled val="1"/>
        </dgm:presLayoutVars>
      </dgm:prSet>
      <dgm:spPr/>
    </dgm:pt>
    <dgm:pt modelId="{8072EF48-8839-4169-B7A8-C3C5A85B6390}" type="pres">
      <dgm:prSet presAssocID="{8AC311A6-1849-441B-AE1C-1D64214FC2DD}" presName="sibTrans" presStyleCnt="0"/>
      <dgm:spPr/>
    </dgm:pt>
    <dgm:pt modelId="{6E95FBCF-1D9D-4431-9174-28B23A3C6A0E}" type="pres">
      <dgm:prSet presAssocID="{1B1118A3-4970-4FFC-9699-6B800C4D3498}" presName="node" presStyleLbl="node1" presStyleIdx="5" presStyleCnt="6">
        <dgm:presLayoutVars>
          <dgm:bulletEnabled val="1"/>
        </dgm:presLayoutVars>
      </dgm:prSet>
      <dgm:spPr/>
    </dgm:pt>
  </dgm:ptLst>
  <dgm:cxnLst>
    <dgm:cxn modelId="{76E1B401-B76E-416B-A0E5-14D910193C10}" srcId="{E4424146-CF34-4872-9962-98EA8C13B434}" destId="{35A2B89E-4F91-4AF7-85A8-9BA7229BE7F0}" srcOrd="1" destOrd="0" parTransId="{96D4E942-928F-4EC4-86E3-FE635070166B}" sibTransId="{20D59B49-20DC-47BA-90AF-52E059E17A75}"/>
    <dgm:cxn modelId="{3D867F11-CC35-40EC-84BA-3F5925BEF925}" type="presOf" srcId="{95FE07DD-7C63-4773-A93E-A9246BE1879A}" destId="{084438F1-9D11-4512-8A01-E18329597584}" srcOrd="0" destOrd="0" presId="urn:microsoft.com/office/officeart/2005/8/layout/default"/>
    <dgm:cxn modelId="{9DD8B412-929E-4D34-A811-3CBE77ADBE24}" srcId="{E4424146-CF34-4872-9962-98EA8C13B434}" destId="{1B1118A3-4970-4FFC-9699-6B800C4D3498}" srcOrd="5" destOrd="0" parTransId="{846AC4F0-F4A4-4B8C-9E4C-9094ADB98F32}" sibTransId="{6C889537-9FCD-44BE-A62C-B0FD4C7B160B}"/>
    <dgm:cxn modelId="{A7252613-F705-4F9D-AEB8-AFA477D67BBB}" type="presOf" srcId="{5094322E-6F0D-4BE1-A4C4-7CB445039229}" destId="{C2D8739B-B872-49F5-863F-544109E5ED19}" srcOrd="0" destOrd="0" presId="urn:microsoft.com/office/officeart/2005/8/layout/default"/>
    <dgm:cxn modelId="{22C15A20-77F3-4458-9867-DB0C6A2849AB}" srcId="{E4424146-CF34-4872-9962-98EA8C13B434}" destId="{247ED317-CD8D-4604-8730-07114C691C03}" srcOrd="2" destOrd="0" parTransId="{4EE03043-7196-469F-9409-78CA988E9732}" sibTransId="{F4C428D5-571B-4AA4-8F74-87D965DACE8D}"/>
    <dgm:cxn modelId="{FFA2C062-EB50-412E-A0A7-6F5B902554B1}" type="presOf" srcId="{247ED317-CD8D-4604-8730-07114C691C03}" destId="{4DD4CA21-8553-408A-ADE9-EA05B55321D0}" srcOrd="0" destOrd="0" presId="urn:microsoft.com/office/officeart/2005/8/layout/default"/>
    <dgm:cxn modelId="{49967E74-6DC6-4811-9A41-992BEE789CC1}" type="presOf" srcId="{1B1118A3-4970-4FFC-9699-6B800C4D3498}" destId="{6E95FBCF-1D9D-4431-9174-28B23A3C6A0E}" srcOrd="0" destOrd="0" presId="urn:microsoft.com/office/officeart/2005/8/layout/default"/>
    <dgm:cxn modelId="{DEF21259-48D8-4666-8CCE-4A803C4724E3}" srcId="{E4424146-CF34-4872-9962-98EA8C13B434}" destId="{95FE07DD-7C63-4773-A93E-A9246BE1879A}" srcOrd="4" destOrd="0" parTransId="{ACFD6111-FA63-40FF-B628-EFB182512D2D}" sibTransId="{8AC311A6-1849-441B-AE1C-1D64214FC2DD}"/>
    <dgm:cxn modelId="{6A05908B-A2CF-4315-8ECB-59239C3EF976}" type="presOf" srcId="{F06BECB7-3627-45D6-9C0D-7DF8BD882658}" destId="{9C995AF1-B2DF-42FA-AE8F-2BE73441576D}" srcOrd="0" destOrd="0" presId="urn:microsoft.com/office/officeart/2005/8/layout/default"/>
    <dgm:cxn modelId="{AE304390-C527-4B8A-97BD-17912613DE50}" type="presOf" srcId="{35A2B89E-4F91-4AF7-85A8-9BA7229BE7F0}" destId="{9F9DEB6B-7462-4C56-B53C-647CBCE5BCF9}" srcOrd="0" destOrd="0" presId="urn:microsoft.com/office/officeart/2005/8/layout/default"/>
    <dgm:cxn modelId="{CC0175A8-98AD-41C7-BE92-9159D83DE8DB}" type="presOf" srcId="{E4424146-CF34-4872-9962-98EA8C13B434}" destId="{273D911C-9B37-4B2E-ACBC-F0B414A07307}" srcOrd="0" destOrd="0" presId="urn:microsoft.com/office/officeart/2005/8/layout/default"/>
    <dgm:cxn modelId="{98D336C0-977A-40F1-8D54-A2EF642E13D5}" srcId="{E4424146-CF34-4872-9962-98EA8C13B434}" destId="{5094322E-6F0D-4BE1-A4C4-7CB445039229}" srcOrd="0" destOrd="0" parTransId="{5A34EE49-548F-4AD8-A1CC-F05F99031D29}" sibTransId="{B1390557-3FF0-412E-AAC4-23C09D28DEF2}"/>
    <dgm:cxn modelId="{6E7737F9-EAC6-4286-93AC-5F8F2CF14F6A}" srcId="{E4424146-CF34-4872-9962-98EA8C13B434}" destId="{F06BECB7-3627-45D6-9C0D-7DF8BD882658}" srcOrd="3" destOrd="0" parTransId="{F40534D1-5D94-4D13-B544-ED2CD06C1308}" sibTransId="{586EB388-BA14-425F-A6E8-3AA212C2EDAF}"/>
    <dgm:cxn modelId="{854B0AF2-E1DB-413E-B90D-9C539168C1F7}" type="presParOf" srcId="{273D911C-9B37-4B2E-ACBC-F0B414A07307}" destId="{C2D8739B-B872-49F5-863F-544109E5ED19}" srcOrd="0" destOrd="0" presId="urn:microsoft.com/office/officeart/2005/8/layout/default"/>
    <dgm:cxn modelId="{E293638E-C9A1-4C56-909D-91FEAE59EC10}" type="presParOf" srcId="{273D911C-9B37-4B2E-ACBC-F0B414A07307}" destId="{A4EBC4B2-B37A-4350-B23D-7AC125B14117}" srcOrd="1" destOrd="0" presId="urn:microsoft.com/office/officeart/2005/8/layout/default"/>
    <dgm:cxn modelId="{8952C723-6225-441C-B132-A52A2331F49F}" type="presParOf" srcId="{273D911C-9B37-4B2E-ACBC-F0B414A07307}" destId="{9F9DEB6B-7462-4C56-B53C-647CBCE5BCF9}" srcOrd="2" destOrd="0" presId="urn:microsoft.com/office/officeart/2005/8/layout/default"/>
    <dgm:cxn modelId="{EEF80E6A-DC82-4D09-BBFF-E5A48A949DD7}" type="presParOf" srcId="{273D911C-9B37-4B2E-ACBC-F0B414A07307}" destId="{2EE7298F-0D7A-4791-B94C-21FB1B83737C}" srcOrd="3" destOrd="0" presId="urn:microsoft.com/office/officeart/2005/8/layout/default"/>
    <dgm:cxn modelId="{8A141523-4C8E-4E01-9CAD-A3AA4F036E42}" type="presParOf" srcId="{273D911C-9B37-4B2E-ACBC-F0B414A07307}" destId="{4DD4CA21-8553-408A-ADE9-EA05B55321D0}" srcOrd="4" destOrd="0" presId="urn:microsoft.com/office/officeart/2005/8/layout/default"/>
    <dgm:cxn modelId="{D6F1CB1B-B901-4663-8BD8-FAFE48DEBAC9}" type="presParOf" srcId="{273D911C-9B37-4B2E-ACBC-F0B414A07307}" destId="{D7CDBF73-1680-49C6-8900-AB7024D799F8}" srcOrd="5" destOrd="0" presId="urn:microsoft.com/office/officeart/2005/8/layout/default"/>
    <dgm:cxn modelId="{041B54BC-2511-462A-BC6E-5CFD01F92BF1}" type="presParOf" srcId="{273D911C-9B37-4B2E-ACBC-F0B414A07307}" destId="{9C995AF1-B2DF-42FA-AE8F-2BE73441576D}" srcOrd="6" destOrd="0" presId="urn:microsoft.com/office/officeart/2005/8/layout/default"/>
    <dgm:cxn modelId="{705F1963-E3F6-4470-85E7-A00D905B7F28}" type="presParOf" srcId="{273D911C-9B37-4B2E-ACBC-F0B414A07307}" destId="{A17BC878-94C2-4AB8-B3C7-90401099A926}" srcOrd="7" destOrd="0" presId="urn:microsoft.com/office/officeart/2005/8/layout/default"/>
    <dgm:cxn modelId="{AB29E5B3-E9CF-41F1-BEAC-B1C3B98C3661}" type="presParOf" srcId="{273D911C-9B37-4B2E-ACBC-F0B414A07307}" destId="{084438F1-9D11-4512-8A01-E18329597584}" srcOrd="8" destOrd="0" presId="urn:microsoft.com/office/officeart/2005/8/layout/default"/>
    <dgm:cxn modelId="{3B4F4B4B-4852-4752-BFC7-E20720DF57BB}" type="presParOf" srcId="{273D911C-9B37-4B2E-ACBC-F0B414A07307}" destId="{8072EF48-8839-4169-B7A8-C3C5A85B6390}" srcOrd="9" destOrd="0" presId="urn:microsoft.com/office/officeart/2005/8/layout/default"/>
    <dgm:cxn modelId="{098169A9-74C3-40DB-A394-F3C73EBC9663}" type="presParOf" srcId="{273D911C-9B37-4B2E-ACBC-F0B414A07307}" destId="{6E95FBCF-1D9D-4431-9174-28B23A3C6A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F9084-E06E-4E7A-9FF2-71695E480E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39C489-B470-4641-AB5E-BDECCE8AA87C}">
      <dgm:prSet/>
      <dgm:spPr/>
      <dgm:t>
        <a:bodyPr/>
        <a:lstStyle/>
        <a:p>
          <a:pPr>
            <a:lnSpc>
              <a:spcPct val="100000"/>
            </a:lnSpc>
          </a:pPr>
          <a:r>
            <a:rPr lang="en-US" dirty="0">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pPr>
            <a:lnSpc>
              <a:spcPct val="100000"/>
            </a:lnSpc>
          </a:pPr>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pPr>
            <a:lnSpc>
              <a:spcPct val="100000"/>
            </a:lnSpc>
          </a:pPr>
          <a:r>
            <a:rPr lang="en-US" dirty="0">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67D4E370-D999-4C45-BCC3-C65439CEA28F}" type="pres">
      <dgm:prSet presAssocID="{7B3F9084-E06E-4E7A-9FF2-71695E480E58}" presName="root" presStyleCnt="0">
        <dgm:presLayoutVars>
          <dgm:dir/>
          <dgm:resizeHandles val="exact"/>
        </dgm:presLayoutVars>
      </dgm:prSet>
      <dgm:spPr/>
    </dgm:pt>
    <dgm:pt modelId="{A8291259-B0D1-4654-A79E-169ADFC1BD2D}" type="pres">
      <dgm:prSet presAssocID="{BB39C489-B470-4641-AB5E-BDECCE8AA87C}" presName="compNode" presStyleCnt="0"/>
      <dgm:spPr/>
    </dgm:pt>
    <dgm:pt modelId="{F759DB8C-75C1-4168-86F4-867017A1DFE3}" type="pres">
      <dgm:prSet presAssocID="{BB39C489-B470-4641-AB5E-BDECCE8AA87C}" presName="bgRect" presStyleLbl="bgShp" presStyleIdx="0" presStyleCnt="3"/>
      <dgm:spPr/>
    </dgm:pt>
    <dgm:pt modelId="{E0CAC35D-E0B4-4E8B-8829-981E6F9102F8}" type="pres">
      <dgm:prSet presAssocID="{BB39C489-B470-4641-AB5E-BDECCE8AA8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mage"/>
        </a:ext>
      </dgm:extLst>
    </dgm:pt>
    <dgm:pt modelId="{CCDE01A3-DD44-4FEA-9975-C5666697A230}" type="pres">
      <dgm:prSet presAssocID="{BB39C489-B470-4641-AB5E-BDECCE8AA87C}" presName="spaceRect" presStyleCnt="0"/>
      <dgm:spPr/>
    </dgm:pt>
    <dgm:pt modelId="{BBDC870C-4A82-4619-804B-1A0DBBF1B06A}" type="pres">
      <dgm:prSet presAssocID="{BB39C489-B470-4641-AB5E-BDECCE8AA87C}" presName="parTx" presStyleLbl="revTx" presStyleIdx="0" presStyleCnt="3">
        <dgm:presLayoutVars>
          <dgm:chMax val="0"/>
          <dgm:chPref val="0"/>
        </dgm:presLayoutVars>
      </dgm:prSet>
      <dgm:spPr/>
    </dgm:pt>
    <dgm:pt modelId="{43458EB5-0470-4F90-A147-07683B8AFDB8}" type="pres">
      <dgm:prSet presAssocID="{A1E99918-F7CC-4739-B651-9876C21B5B4E}" presName="sibTrans" presStyleCnt="0"/>
      <dgm:spPr/>
    </dgm:pt>
    <dgm:pt modelId="{E440D1A1-7CFA-4EEE-8F53-F912BEEA299C}" type="pres">
      <dgm:prSet presAssocID="{8E3E9CD7-16EB-46DF-88C1-6386B03737A7}" presName="compNode" presStyleCnt="0"/>
      <dgm:spPr/>
    </dgm:pt>
    <dgm:pt modelId="{20A6658C-5370-4862-9A83-46CF92C72022}" type="pres">
      <dgm:prSet presAssocID="{8E3E9CD7-16EB-46DF-88C1-6386B03737A7}" presName="bgRect" presStyleLbl="bgShp" presStyleIdx="1" presStyleCnt="3"/>
      <dgm:spPr/>
    </dgm:pt>
    <dgm:pt modelId="{32AF5354-F0D9-4470-A759-F85EEB16516E}" type="pres">
      <dgm:prSet presAssocID="{8E3E9CD7-16EB-46DF-88C1-6386B03737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15FCD4C-B192-4042-BD9D-55CF2A99EF5E}" type="pres">
      <dgm:prSet presAssocID="{8E3E9CD7-16EB-46DF-88C1-6386B03737A7}" presName="spaceRect" presStyleCnt="0"/>
      <dgm:spPr/>
    </dgm:pt>
    <dgm:pt modelId="{84F42204-4125-47EF-9763-56B8EB6723F1}" type="pres">
      <dgm:prSet presAssocID="{8E3E9CD7-16EB-46DF-88C1-6386B03737A7}" presName="parTx" presStyleLbl="revTx" presStyleIdx="1" presStyleCnt="3">
        <dgm:presLayoutVars>
          <dgm:chMax val="0"/>
          <dgm:chPref val="0"/>
        </dgm:presLayoutVars>
      </dgm:prSet>
      <dgm:spPr/>
    </dgm:pt>
    <dgm:pt modelId="{786FABCF-C81A-408F-8D74-E01B13FDCB91}" type="pres">
      <dgm:prSet presAssocID="{B7EA40AE-E955-4037-9507-B3276C00A905}" presName="sibTrans" presStyleCnt="0"/>
      <dgm:spPr/>
    </dgm:pt>
    <dgm:pt modelId="{E040B9D5-DEE7-4180-8236-C55C7A5583E6}" type="pres">
      <dgm:prSet presAssocID="{CD7FA8E5-4102-444A-81C9-7C49F3A28F9C}" presName="compNode" presStyleCnt="0"/>
      <dgm:spPr/>
    </dgm:pt>
    <dgm:pt modelId="{EA3871B7-BE80-4A4A-96D5-53E723701E2E}" type="pres">
      <dgm:prSet presAssocID="{CD7FA8E5-4102-444A-81C9-7C49F3A28F9C}" presName="bgRect" presStyleLbl="bgShp" presStyleIdx="2" presStyleCnt="3"/>
      <dgm:spPr/>
    </dgm:pt>
    <dgm:pt modelId="{AE8BE612-C342-473C-B489-D8AD1D5C6AD8}" type="pres">
      <dgm:prSet presAssocID="{CD7FA8E5-4102-444A-81C9-7C49F3A28F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183A970-0F19-4325-82AC-998ADBEAC2D0}" type="pres">
      <dgm:prSet presAssocID="{CD7FA8E5-4102-444A-81C9-7C49F3A28F9C}" presName="spaceRect" presStyleCnt="0"/>
      <dgm:spPr/>
    </dgm:pt>
    <dgm:pt modelId="{FD3EC035-0418-4311-85B5-1893493B3A18}" type="pres">
      <dgm:prSet presAssocID="{CD7FA8E5-4102-444A-81C9-7C49F3A28F9C}" presName="parTx" presStyleLbl="revTx" presStyleIdx="2" presStyleCnt="3">
        <dgm:presLayoutVars>
          <dgm:chMax val="0"/>
          <dgm:chPref val="0"/>
        </dgm:presLayoutVars>
      </dgm:prSet>
      <dgm:spPr/>
    </dgm:pt>
  </dgm:ptLst>
  <dgm:cxnLst>
    <dgm:cxn modelId="{7D1B5119-9738-40DB-B968-8701583325FE}" srcId="{7B3F9084-E06E-4E7A-9FF2-71695E480E58}" destId="{CD7FA8E5-4102-444A-81C9-7C49F3A28F9C}" srcOrd="2" destOrd="0" parTransId="{CFDCDA3B-2F79-43F2-AB7F-FB67D0F3C8F4}" sibTransId="{0878D6A9-6D47-42FD-8D6A-7FDDC4D68F50}"/>
    <dgm:cxn modelId="{BDA32C33-D45E-44D4-961E-4B8FCE2F21AD}" type="presOf" srcId="{7B3F9084-E06E-4E7A-9FF2-71695E480E58}" destId="{67D4E370-D999-4C45-BCC3-C65439CEA28F}" srcOrd="0" destOrd="0" presId="urn:microsoft.com/office/officeart/2018/2/layout/IconVerticalSolidList"/>
    <dgm:cxn modelId="{18122E80-707C-4F64-B3D9-E56737CB796F}" type="presOf" srcId="{BB39C489-B470-4641-AB5E-BDECCE8AA87C}" destId="{BBDC870C-4A82-4619-804B-1A0DBBF1B06A}" srcOrd="0" destOrd="0" presId="urn:microsoft.com/office/officeart/2018/2/layout/IconVerticalSolidList"/>
    <dgm:cxn modelId="{01EC3293-0A62-49F8-B869-489D36040C83}" type="presOf" srcId="{CD7FA8E5-4102-444A-81C9-7C49F3A28F9C}" destId="{FD3EC035-0418-4311-85B5-1893493B3A18}" srcOrd="0" destOrd="0" presId="urn:microsoft.com/office/officeart/2018/2/layout/IconVerticalSolidList"/>
    <dgm:cxn modelId="{B4B041A2-B4DB-4795-BDF7-163F8E6F1EAF}" type="presOf" srcId="{8E3E9CD7-16EB-46DF-88C1-6386B03737A7}" destId="{84F42204-4125-47EF-9763-56B8EB6723F1}" srcOrd="0" destOrd="0" presId="urn:microsoft.com/office/officeart/2018/2/layout/IconVerticalSolidList"/>
    <dgm:cxn modelId="{8140E6BC-73D3-4415-8EBA-6B5893252360}" srcId="{7B3F9084-E06E-4E7A-9FF2-71695E480E58}" destId="{8E3E9CD7-16EB-46DF-88C1-6386B03737A7}" srcOrd="1" destOrd="0" parTransId="{5918C866-14C2-4B5F-9710-0C36BF4AF731}" sibTransId="{B7EA40AE-E955-4037-9507-B3276C00A905}"/>
    <dgm:cxn modelId="{C0C37EC4-5893-43AC-878F-7A699A0A0A24}" srcId="{7B3F9084-E06E-4E7A-9FF2-71695E480E58}" destId="{BB39C489-B470-4641-AB5E-BDECCE8AA87C}" srcOrd="0" destOrd="0" parTransId="{1532968A-C883-48D1-8387-2D325B1E7A18}" sibTransId="{A1E99918-F7CC-4739-B651-9876C21B5B4E}"/>
    <dgm:cxn modelId="{3D5E7C7E-1EB6-4713-AD6F-947FB0F52A62}" type="presParOf" srcId="{67D4E370-D999-4C45-BCC3-C65439CEA28F}" destId="{A8291259-B0D1-4654-A79E-169ADFC1BD2D}" srcOrd="0" destOrd="0" presId="urn:microsoft.com/office/officeart/2018/2/layout/IconVerticalSolidList"/>
    <dgm:cxn modelId="{C754E3B8-5851-4B20-8A6E-F53573D74666}" type="presParOf" srcId="{A8291259-B0D1-4654-A79E-169ADFC1BD2D}" destId="{F759DB8C-75C1-4168-86F4-867017A1DFE3}" srcOrd="0" destOrd="0" presId="urn:microsoft.com/office/officeart/2018/2/layout/IconVerticalSolidList"/>
    <dgm:cxn modelId="{4FF91EA5-FEB9-49FB-8CE4-FCEC51626FCD}" type="presParOf" srcId="{A8291259-B0D1-4654-A79E-169ADFC1BD2D}" destId="{E0CAC35D-E0B4-4E8B-8829-981E6F9102F8}" srcOrd="1" destOrd="0" presId="urn:microsoft.com/office/officeart/2018/2/layout/IconVerticalSolidList"/>
    <dgm:cxn modelId="{B9570FDE-CC49-4217-8F20-4B5A57A56366}" type="presParOf" srcId="{A8291259-B0D1-4654-A79E-169ADFC1BD2D}" destId="{CCDE01A3-DD44-4FEA-9975-C5666697A230}" srcOrd="2" destOrd="0" presId="urn:microsoft.com/office/officeart/2018/2/layout/IconVerticalSolidList"/>
    <dgm:cxn modelId="{D126C6D6-BD0B-4067-830A-8E89E5ADAB1D}" type="presParOf" srcId="{A8291259-B0D1-4654-A79E-169ADFC1BD2D}" destId="{BBDC870C-4A82-4619-804B-1A0DBBF1B06A}" srcOrd="3" destOrd="0" presId="urn:microsoft.com/office/officeart/2018/2/layout/IconVerticalSolidList"/>
    <dgm:cxn modelId="{DDD44735-DAB4-4E33-BE30-FD603F09ABF8}" type="presParOf" srcId="{67D4E370-D999-4C45-BCC3-C65439CEA28F}" destId="{43458EB5-0470-4F90-A147-07683B8AFDB8}" srcOrd="1" destOrd="0" presId="urn:microsoft.com/office/officeart/2018/2/layout/IconVerticalSolidList"/>
    <dgm:cxn modelId="{0F152C53-77A8-4324-BE77-21A1FBC45048}" type="presParOf" srcId="{67D4E370-D999-4C45-BCC3-C65439CEA28F}" destId="{E440D1A1-7CFA-4EEE-8F53-F912BEEA299C}" srcOrd="2" destOrd="0" presId="urn:microsoft.com/office/officeart/2018/2/layout/IconVerticalSolidList"/>
    <dgm:cxn modelId="{ECDDAC87-77EA-4405-8901-102AE3893C30}" type="presParOf" srcId="{E440D1A1-7CFA-4EEE-8F53-F912BEEA299C}" destId="{20A6658C-5370-4862-9A83-46CF92C72022}" srcOrd="0" destOrd="0" presId="urn:microsoft.com/office/officeart/2018/2/layout/IconVerticalSolidList"/>
    <dgm:cxn modelId="{0B2354A4-89AF-4CE5-91E1-12B6EA3D14DE}" type="presParOf" srcId="{E440D1A1-7CFA-4EEE-8F53-F912BEEA299C}" destId="{32AF5354-F0D9-4470-A759-F85EEB16516E}" srcOrd="1" destOrd="0" presId="urn:microsoft.com/office/officeart/2018/2/layout/IconVerticalSolidList"/>
    <dgm:cxn modelId="{4977F572-145F-4F09-91E9-9872154DCFDE}" type="presParOf" srcId="{E440D1A1-7CFA-4EEE-8F53-F912BEEA299C}" destId="{A15FCD4C-B192-4042-BD9D-55CF2A99EF5E}" srcOrd="2" destOrd="0" presId="urn:microsoft.com/office/officeart/2018/2/layout/IconVerticalSolidList"/>
    <dgm:cxn modelId="{198F895C-245C-4329-B746-F94BCD57AB51}" type="presParOf" srcId="{E440D1A1-7CFA-4EEE-8F53-F912BEEA299C}" destId="{84F42204-4125-47EF-9763-56B8EB6723F1}" srcOrd="3" destOrd="0" presId="urn:microsoft.com/office/officeart/2018/2/layout/IconVerticalSolidList"/>
    <dgm:cxn modelId="{2FE9EDF7-A6D2-4277-BE8B-340376045A99}" type="presParOf" srcId="{67D4E370-D999-4C45-BCC3-C65439CEA28F}" destId="{786FABCF-C81A-408F-8D74-E01B13FDCB91}" srcOrd="3" destOrd="0" presId="urn:microsoft.com/office/officeart/2018/2/layout/IconVerticalSolidList"/>
    <dgm:cxn modelId="{27166F92-EDEF-4D7A-BC7E-476DE9367322}" type="presParOf" srcId="{67D4E370-D999-4C45-BCC3-C65439CEA28F}" destId="{E040B9D5-DEE7-4180-8236-C55C7A5583E6}" srcOrd="4" destOrd="0" presId="urn:microsoft.com/office/officeart/2018/2/layout/IconVerticalSolidList"/>
    <dgm:cxn modelId="{95E68114-7AB4-4FF8-9305-97B31453BC12}" type="presParOf" srcId="{E040B9D5-DEE7-4180-8236-C55C7A5583E6}" destId="{EA3871B7-BE80-4A4A-96D5-53E723701E2E}" srcOrd="0" destOrd="0" presId="urn:microsoft.com/office/officeart/2018/2/layout/IconVerticalSolidList"/>
    <dgm:cxn modelId="{28A0807A-5354-4C91-A980-D4926F9C7A11}" type="presParOf" srcId="{E040B9D5-DEE7-4180-8236-C55C7A5583E6}" destId="{AE8BE612-C342-473C-B489-D8AD1D5C6AD8}" srcOrd="1" destOrd="0" presId="urn:microsoft.com/office/officeart/2018/2/layout/IconVerticalSolidList"/>
    <dgm:cxn modelId="{B56B33FA-6B33-438E-A60A-437D3E578557}" type="presParOf" srcId="{E040B9D5-DEE7-4180-8236-C55C7A5583E6}" destId="{3183A970-0F19-4325-82AC-998ADBEAC2D0}" srcOrd="2" destOrd="0" presId="urn:microsoft.com/office/officeart/2018/2/layout/IconVerticalSolidList"/>
    <dgm:cxn modelId="{0E056352-F178-43C4-AF28-D2634A65C32F}" type="presParOf" srcId="{E040B9D5-DEE7-4180-8236-C55C7A5583E6}" destId="{FD3EC035-0418-4311-85B5-1893493B3A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Agricultural Sciences </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a:latin typeface="Arial" panose="020B0604020202020204" pitchFamily="34" charset="0"/>
              <a:cs typeface="Arial" panose="020B0604020202020204" pitchFamily="34" charset="0"/>
            </a:rPr>
            <a:t>Citizenship &amp; Civic Education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a:latin typeface="Arial" panose="020B0604020202020204" pitchFamily="34" charset="0"/>
              <a:cs typeface="Arial" panose="020B0604020202020204" pitchFamily="34" charset="0"/>
            </a:rPr>
            <a:t>Theatre &amp; Performance Arts </a:t>
          </a: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402B5016-EE16-4B89-9C41-2666D041C241}" type="pres">
      <dgm:prSet presAssocID="{B76C6860-4AB6-4891-9792-FEB1A55DF0EB}" presName="diagram" presStyleCnt="0">
        <dgm:presLayoutVars>
          <dgm:dir/>
          <dgm:resizeHandles val="exact"/>
        </dgm:presLayoutVars>
      </dgm:prSet>
      <dgm:spPr/>
    </dgm:pt>
    <dgm:pt modelId="{20A113A0-CA95-47D5-BC30-FC4C42587420}" type="pres">
      <dgm:prSet presAssocID="{9262C9D0-9D0E-4E06-97D7-889B47CBECB8}" presName="node" presStyleLbl="node1" presStyleIdx="0" presStyleCnt="25">
        <dgm:presLayoutVars>
          <dgm:bulletEnabled val="1"/>
        </dgm:presLayoutVars>
      </dgm:prSet>
      <dgm:spPr/>
    </dgm:pt>
    <dgm:pt modelId="{E5338F57-1F31-4711-835D-4E79ACEE934B}" type="pres">
      <dgm:prSet presAssocID="{7D0E1436-04D5-4F75-9BB4-041594A933EA}" presName="sibTrans" presStyleCnt="0"/>
      <dgm:spPr/>
    </dgm:pt>
    <dgm:pt modelId="{BE24C46B-28E2-4CF6-A93A-D6CC78BCD3A2}" type="pres">
      <dgm:prSet presAssocID="{54D933C7-98E6-4619-83E2-4AA41398C1CF}" presName="node" presStyleLbl="node1" presStyleIdx="1" presStyleCnt="25">
        <dgm:presLayoutVars>
          <dgm:bulletEnabled val="1"/>
        </dgm:presLayoutVars>
      </dgm:prSet>
      <dgm:spPr/>
    </dgm:pt>
    <dgm:pt modelId="{380E0D02-9732-4C9A-9ADD-F893D45FF8F5}" type="pres">
      <dgm:prSet presAssocID="{BEAE7EB6-01AC-44C9-AA61-A6E34FB6CF11}" presName="sibTrans" presStyleCnt="0"/>
      <dgm:spPr/>
    </dgm:pt>
    <dgm:pt modelId="{2A19003A-AE05-41B1-BB2C-7D68434DF261}" type="pres">
      <dgm:prSet presAssocID="{57DE4F20-381B-4C9F-BF14-97EE811B342E}" presName="node" presStyleLbl="node1" presStyleIdx="2" presStyleCnt="25">
        <dgm:presLayoutVars>
          <dgm:bulletEnabled val="1"/>
        </dgm:presLayoutVars>
      </dgm:prSet>
      <dgm:spPr/>
    </dgm:pt>
    <dgm:pt modelId="{831CD9B8-CC83-4004-A295-B59C20B3C290}" type="pres">
      <dgm:prSet presAssocID="{B922B1FD-1E79-42E4-9C00-D40E5F5B5584}" presName="sibTrans" presStyleCnt="0"/>
      <dgm:spPr/>
    </dgm:pt>
    <dgm:pt modelId="{DC3A65EF-0A88-44AB-A607-238ADFF6A973}" type="pres">
      <dgm:prSet presAssocID="{C6069810-E554-4552-9FE7-855915F34683}" presName="node" presStyleLbl="node1" presStyleIdx="3" presStyleCnt="25">
        <dgm:presLayoutVars>
          <dgm:bulletEnabled val="1"/>
        </dgm:presLayoutVars>
      </dgm:prSet>
      <dgm:spPr/>
    </dgm:pt>
    <dgm:pt modelId="{8693806F-9DB7-4B1D-BEC3-4BA1F0C7CADF}" type="pres">
      <dgm:prSet presAssocID="{AB40B5AA-229F-4261-9D04-1039F7D9F588}" presName="sibTrans" presStyleCnt="0"/>
      <dgm:spPr/>
    </dgm:pt>
    <dgm:pt modelId="{74ED7576-4ACF-473F-95D1-5CE20DF3AF54}" type="pres">
      <dgm:prSet presAssocID="{C94FB088-5488-4966-A741-FECD7679A830}" presName="node" presStyleLbl="node1" presStyleIdx="4" presStyleCnt="25">
        <dgm:presLayoutVars>
          <dgm:bulletEnabled val="1"/>
        </dgm:presLayoutVars>
      </dgm:prSet>
      <dgm:spPr/>
    </dgm:pt>
    <dgm:pt modelId="{BF960455-A840-4E88-A62E-454924D327F6}" type="pres">
      <dgm:prSet presAssocID="{DF526C43-4964-4546-8B70-2045BAD7D4D9}" presName="sibTrans" presStyleCnt="0"/>
      <dgm:spPr/>
    </dgm:pt>
    <dgm:pt modelId="{508E1900-B5EE-46AD-9EF4-70C2B97D62DF}" type="pres">
      <dgm:prSet presAssocID="{8AF5AE40-8A52-41A5-B4CC-2A2BB2F0296B}" presName="node" presStyleLbl="node1" presStyleIdx="5" presStyleCnt="25">
        <dgm:presLayoutVars>
          <dgm:bulletEnabled val="1"/>
        </dgm:presLayoutVars>
      </dgm:prSet>
      <dgm:spPr/>
    </dgm:pt>
    <dgm:pt modelId="{DF0BDE9C-2CE4-4C18-AAF1-DEE57FC2965B}" type="pres">
      <dgm:prSet presAssocID="{94D82A18-69A4-459E-BA15-EB195783E638}" presName="sibTrans" presStyleCnt="0"/>
      <dgm:spPr/>
    </dgm:pt>
    <dgm:pt modelId="{625C3D72-A2BA-469E-9E3F-5650D3120F9C}" type="pres">
      <dgm:prSet presAssocID="{E367B4CE-3EE3-403B-819C-42C5A08D9AE8}" presName="node" presStyleLbl="node1" presStyleIdx="6" presStyleCnt="25">
        <dgm:presLayoutVars>
          <dgm:bulletEnabled val="1"/>
        </dgm:presLayoutVars>
      </dgm:prSet>
      <dgm:spPr/>
    </dgm:pt>
    <dgm:pt modelId="{7C9B1F9E-5C45-40E8-AEAC-E36F7AFD7400}" type="pres">
      <dgm:prSet presAssocID="{ED6B015D-C04F-4437-98D1-AB0A98D01B53}" presName="sibTrans" presStyleCnt="0"/>
      <dgm:spPr/>
    </dgm:pt>
    <dgm:pt modelId="{11D8FB76-FB03-4AE1-8707-F0E257C585F0}" type="pres">
      <dgm:prSet presAssocID="{253F02E8-BFEC-40F9-B013-8C3B965EFA0E}" presName="node" presStyleLbl="node1" presStyleIdx="7" presStyleCnt="25">
        <dgm:presLayoutVars>
          <dgm:bulletEnabled val="1"/>
        </dgm:presLayoutVars>
      </dgm:prSet>
      <dgm:spPr/>
    </dgm:pt>
    <dgm:pt modelId="{4CC3DF02-3E05-4CC5-B22E-013FC033AC49}" type="pres">
      <dgm:prSet presAssocID="{DA657859-0AD2-4FD2-B992-F485408E91F4}" presName="sibTrans" presStyleCnt="0"/>
      <dgm:spPr/>
    </dgm:pt>
    <dgm:pt modelId="{D550952F-195B-4FDE-A5E3-B050ACFC0F68}" type="pres">
      <dgm:prSet presAssocID="{B1809DE8-F521-46B7-A8A3-4306AF0424D5}" presName="node" presStyleLbl="node1" presStyleIdx="8" presStyleCnt="25">
        <dgm:presLayoutVars>
          <dgm:bulletEnabled val="1"/>
        </dgm:presLayoutVars>
      </dgm:prSet>
      <dgm:spPr/>
    </dgm:pt>
    <dgm:pt modelId="{3952E6A3-AF9A-44ED-B5A5-8524708C3A7C}" type="pres">
      <dgm:prSet presAssocID="{3A65FEA2-E78A-47EE-8D20-910A71265FBF}" presName="sibTrans" presStyleCnt="0"/>
      <dgm:spPr/>
    </dgm:pt>
    <dgm:pt modelId="{4D060FD5-260B-4741-A39C-D859804F5FEB}" type="pres">
      <dgm:prSet presAssocID="{D9A93A67-B915-43E3-A6B9-91869C21AC94}" presName="node" presStyleLbl="node1" presStyleIdx="9" presStyleCnt="25">
        <dgm:presLayoutVars>
          <dgm:bulletEnabled val="1"/>
        </dgm:presLayoutVars>
      </dgm:prSet>
      <dgm:spPr/>
    </dgm:pt>
    <dgm:pt modelId="{496FD708-D4B3-4727-8208-259F2D97882A}" type="pres">
      <dgm:prSet presAssocID="{1C191856-34E6-4D02-BA76-D57D296A7666}" presName="sibTrans" presStyleCnt="0"/>
      <dgm:spPr/>
    </dgm:pt>
    <dgm:pt modelId="{5BB46135-DD7A-4E40-9E73-CC0593A99CA8}" type="pres">
      <dgm:prSet presAssocID="{30C4C5F6-1E09-4549-9D68-05EE5939EE2A}" presName="node" presStyleLbl="node1" presStyleIdx="10" presStyleCnt="25">
        <dgm:presLayoutVars>
          <dgm:bulletEnabled val="1"/>
        </dgm:presLayoutVars>
      </dgm:prSet>
      <dgm:spPr/>
    </dgm:pt>
    <dgm:pt modelId="{642864F5-F4FA-443B-8592-356C9705C0A1}" type="pres">
      <dgm:prSet presAssocID="{A92B6164-584B-4309-9386-96027B0140E1}" presName="sibTrans" presStyleCnt="0"/>
      <dgm:spPr/>
    </dgm:pt>
    <dgm:pt modelId="{F7A0EAF4-5B90-41C0-98C0-F2B8BDE83451}" type="pres">
      <dgm:prSet presAssocID="{CA09F9ED-DF4E-4CF9-AC4C-88769F01B66B}" presName="node" presStyleLbl="node1" presStyleIdx="11" presStyleCnt="25">
        <dgm:presLayoutVars>
          <dgm:bulletEnabled val="1"/>
        </dgm:presLayoutVars>
      </dgm:prSet>
      <dgm:spPr/>
    </dgm:pt>
    <dgm:pt modelId="{CB92F765-D3C3-4643-81BB-B07103ADBEDF}" type="pres">
      <dgm:prSet presAssocID="{DF30233A-C784-48B1-86A7-3FDB126DA7CF}" presName="sibTrans" presStyleCnt="0"/>
      <dgm:spPr/>
    </dgm:pt>
    <dgm:pt modelId="{879FD339-B36F-4F0C-B40A-658AB52EAE42}" type="pres">
      <dgm:prSet presAssocID="{0DE6CFB0-9B49-45F8-836E-D9E89F611728}" presName="node" presStyleLbl="node1" presStyleIdx="12" presStyleCnt="25">
        <dgm:presLayoutVars>
          <dgm:bulletEnabled val="1"/>
        </dgm:presLayoutVars>
      </dgm:prSet>
      <dgm:spPr/>
    </dgm:pt>
    <dgm:pt modelId="{4CA14570-6895-4480-B612-83F01D3C2C53}" type="pres">
      <dgm:prSet presAssocID="{D1839E0E-C0A9-41DD-8F9B-E4AE60DDED1C}" presName="sibTrans" presStyleCnt="0"/>
      <dgm:spPr/>
    </dgm:pt>
    <dgm:pt modelId="{20A3709A-88C8-4FDA-911E-0DF2AF7DD3C2}" type="pres">
      <dgm:prSet presAssocID="{AF033DF3-EB2B-4EED-B9C1-4CDF0D4AEC0A}" presName="node" presStyleLbl="node1" presStyleIdx="13" presStyleCnt="25">
        <dgm:presLayoutVars>
          <dgm:bulletEnabled val="1"/>
        </dgm:presLayoutVars>
      </dgm:prSet>
      <dgm:spPr/>
    </dgm:pt>
    <dgm:pt modelId="{3A377A6E-59AB-40C4-833F-E07AB4E2CB2F}" type="pres">
      <dgm:prSet presAssocID="{1CF4D878-AF80-4F07-8F8C-5332B992178E}" presName="sibTrans" presStyleCnt="0"/>
      <dgm:spPr/>
    </dgm:pt>
    <dgm:pt modelId="{A2FD39C7-B2AE-4F53-85F2-F164BC826FE3}" type="pres">
      <dgm:prSet presAssocID="{1183416A-49FC-46B3-B95A-D7BFB57C61B9}" presName="node" presStyleLbl="node1" presStyleIdx="14" presStyleCnt="25">
        <dgm:presLayoutVars>
          <dgm:bulletEnabled val="1"/>
        </dgm:presLayoutVars>
      </dgm:prSet>
      <dgm:spPr/>
    </dgm:pt>
    <dgm:pt modelId="{8EF888B3-5DEE-47F6-A24F-A9A81B4F3126}" type="pres">
      <dgm:prSet presAssocID="{18C2F0CE-AE36-45F6-9DFF-4B61A1F1EBCC}" presName="sibTrans" presStyleCnt="0"/>
      <dgm:spPr/>
    </dgm:pt>
    <dgm:pt modelId="{3BA2D159-279F-415E-A5DD-0F1C708C8C5C}" type="pres">
      <dgm:prSet presAssocID="{8B5D34F2-E0BC-48B3-9CE3-1E03A1BEC7C8}" presName="node" presStyleLbl="node1" presStyleIdx="15" presStyleCnt="25">
        <dgm:presLayoutVars>
          <dgm:bulletEnabled val="1"/>
        </dgm:presLayoutVars>
      </dgm:prSet>
      <dgm:spPr/>
    </dgm:pt>
    <dgm:pt modelId="{1F7A040C-A8F8-42BC-89C3-352E783045C7}" type="pres">
      <dgm:prSet presAssocID="{44240A1C-C70E-44A2-972C-21C870B9BEBC}" presName="sibTrans" presStyleCnt="0"/>
      <dgm:spPr/>
    </dgm:pt>
    <dgm:pt modelId="{42348D33-EC3B-4E02-93D7-6A18A73596B6}" type="pres">
      <dgm:prSet presAssocID="{F59C95A6-BB25-4176-8354-F8FDDD80F14C}" presName="node" presStyleLbl="node1" presStyleIdx="16" presStyleCnt="25">
        <dgm:presLayoutVars>
          <dgm:bulletEnabled val="1"/>
        </dgm:presLayoutVars>
      </dgm:prSet>
      <dgm:spPr/>
    </dgm:pt>
    <dgm:pt modelId="{E730F6CD-3A39-44C8-B5F7-DC91EE1785EB}" type="pres">
      <dgm:prSet presAssocID="{334AB761-68DC-43CA-8FF6-D586FF84D089}" presName="sibTrans" presStyleCnt="0"/>
      <dgm:spPr/>
    </dgm:pt>
    <dgm:pt modelId="{5A23A8DB-788F-41E8-A07E-E7D3397A0BC0}" type="pres">
      <dgm:prSet presAssocID="{63C71AAB-6AE7-42CD-9EEF-33E5EEF87015}" presName="node" presStyleLbl="node1" presStyleIdx="17" presStyleCnt="25">
        <dgm:presLayoutVars>
          <dgm:bulletEnabled val="1"/>
        </dgm:presLayoutVars>
      </dgm:prSet>
      <dgm:spPr/>
    </dgm:pt>
    <dgm:pt modelId="{439B6828-2FBA-4F52-BC27-8AB7458C71BF}" type="pres">
      <dgm:prSet presAssocID="{FF636D9E-A7D4-4D7A-8515-280CA5F1A18D}" presName="sibTrans" presStyleCnt="0"/>
      <dgm:spPr/>
    </dgm:pt>
    <dgm:pt modelId="{CFC7F666-F80A-48E7-A21D-B65DE1D7A493}" type="pres">
      <dgm:prSet presAssocID="{1662C8B0-114B-4C3B-AD0F-128EBC025B87}" presName="node" presStyleLbl="node1" presStyleIdx="18" presStyleCnt="25">
        <dgm:presLayoutVars>
          <dgm:bulletEnabled val="1"/>
        </dgm:presLayoutVars>
      </dgm:prSet>
      <dgm:spPr/>
    </dgm:pt>
    <dgm:pt modelId="{9F85A3E7-95D2-4214-AA66-5D1049BDCD5C}" type="pres">
      <dgm:prSet presAssocID="{B1FB22CF-7B6B-4C0A-B468-A41E0074758C}" presName="sibTrans" presStyleCnt="0"/>
      <dgm:spPr/>
    </dgm:pt>
    <dgm:pt modelId="{B1EE1235-985E-4BA8-B0C1-854E87F871A9}" type="pres">
      <dgm:prSet presAssocID="{EC6C68F2-82C6-4819-A5FD-DA50351063EE}" presName="node" presStyleLbl="node1" presStyleIdx="19" presStyleCnt="25">
        <dgm:presLayoutVars>
          <dgm:bulletEnabled val="1"/>
        </dgm:presLayoutVars>
      </dgm:prSet>
      <dgm:spPr/>
    </dgm:pt>
    <dgm:pt modelId="{59102284-6B30-4393-8FCC-ACDC6BB5F8DD}" type="pres">
      <dgm:prSet presAssocID="{2652EA9D-215E-4E4A-841C-C56C9E5463B3}" presName="sibTrans" presStyleCnt="0"/>
      <dgm:spPr/>
    </dgm:pt>
    <dgm:pt modelId="{18FCFB7F-AE60-4B42-BAF4-9231FB06AD36}" type="pres">
      <dgm:prSet presAssocID="{225281B4-6927-4E5F-8C9E-F230EADC05A4}" presName="node" presStyleLbl="node1" presStyleIdx="20" presStyleCnt="25">
        <dgm:presLayoutVars>
          <dgm:bulletEnabled val="1"/>
        </dgm:presLayoutVars>
      </dgm:prSet>
      <dgm:spPr/>
    </dgm:pt>
    <dgm:pt modelId="{AED114B9-31AE-4190-88A8-11FB717B1B52}" type="pres">
      <dgm:prSet presAssocID="{64BF1095-1E42-4AA1-9FE7-9ED891315610}" presName="sibTrans" presStyleCnt="0"/>
      <dgm:spPr/>
    </dgm:pt>
    <dgm:pt modelId="{454C215F-94F7-491A-9020-5582B241278A}" type="pres">
      <dgm:prSet presAssocID="{6DE9A9F2-2B75-43AE-A904-0E6270E59227}" presName="node" presStyleLbl="node1" presStyleIdx="21" presStyleCnt="25">
        <dgm:presLayoutVars>
          <dgm:bulletEnabled val="1"/>
        </dgm:presLayoutVars>
      </dgm:prSet>
      <dgm:spPr/>
    </dgm:pt>
    <dgm:pt modelId="{87B12241-EA68-4C70-9912-BB765380DC47}" type="pres">
      <dgm:prSet presAssocID="{A30764F5-A9B9-4F08-BC53-13E724ADD7AF}" presName="sibTrans" presStyleCnt="0"/>
      <dgm:spPr/>
    </dgm:pt>
    <dgm:pt modelId="{455D700C-E5FA-40F2-A8D2-8B960BF3EDDE}" type="pres">
      <dgm:prSet presAssocID="{7DDD75CA-5637-4490-969B-EE10F72B7FCB}" presName="node" presStyleLbl="node1" presStyleIdx="22" presStyleCnt="25">
        <dgm:presLayoutVars>
          <dgm:bulletEnabled val="1"/>
        </dgm:presLayoutVars>
      </dgm:prSet>
      <dgm:spPr/>
    </dgm:pt>
    <dgm:pt modelId="{2B9C86E7-5A73-4142-AB92-965025933FF1}" type="pres">
      <dgm:prSet presAssocID="{D3FE8C9C-5635-4CEA-8FFB-55FE328A3714}" presName="sibTrans" presStyleCnt="0"/>
      <dgm:spPr/>
    </dgm:pt>
    <dgm:pt modelId="{11AF4248-9445-4D5B-AB57-B79553567C94}" type="pres">
      <dgm:prSet presAssocID="{9ACCC4A0-138D-4472-AC65-6412CD6F974E}" presName="node" presStyleLbl="node1" presStyleIdx="23" presStyleCnt="25">
        <dgm:presLayoutVars>
          <dgm:bulletEnabled val="1"/>
        </dgm:presLayoutVars>
      </dgm:prSet>
      <dgm:spPr/>
    </dgm:pt>
    <dgm:pt modelId="{24DDBC77-7CC6-4B59-BCCD-E1862076742C}" type="pres">
      <dgm:prSet presAssocID="{E7AEC053-2C87-4BEC-A023-0979DC2528F4}" presName="sibTrans" presStyleCnt="0"/>
      <dgm:spPr/>
    </dgm:pt>
    <dgm:pt modelId="{84A08126-4DC2-45B6-93F3-B7A30DD03153}" type="pres">
      <dgm:prSet presAssocID="{3A9EE909-96D5-4D11-A280-7AEDA1ABB842}" presName="node" presStyleLbl="node1" presStyleIdx="24" presStyleCnt="25">
        <dgm:presLayoutVars>
          <dgm:bulletEnabled val="1"/>
        </dgm:presLayoutVars>
      </dgm:prSet>
      <dgm:spPr/>
    </dgm:pt>
  </dgm:ptLst>
  <dgm:cxnLst>
    <dgm:cxn modelId="{6DE90902-F5C2-4105-8F97-38E763E1F3F6}" type="presOf" srcId="{6DE9A9F2-2B75-43AE-A904-0E6270E59227}" destId="{454C215F-94F7-491A-9020-5582B241278A}" srcOrd="0" destOrd="0" presId="urn:microsoft.com/office/officeart/2005/8/layout/default"/>
    <dgm:cxn modelId="{F6A4EB0F-8092-4E00-92D8-3E0359878BF0}" srcId="{B76C6860-4AB6-4891-9792-FEB1A55DF0EB}" destId="{9262C9D0-9D0E-4E06-97D7-889B47CBECB8}" srcOrd="0" destOrd="0" parTransId="{245AD8E0-0287-4AD3-9E78-22BCF70A41A9}" sibTransId="{7D0E1436-04D5-4F75-9BB4-041594A933EA}"/>
    <dgm:cxn modelId="{5C68D410-912E-41BA-BE32-E76FD9F96BFE}" type="presOf" srcId="{253F02E8-BFEC-40F9-B013-8C3B965EFA0E}" destId="{11D8FB76-FB03-4AE1-8707-F0E257C585F0}" srcOrd="0" destOrd="0" presId="urn:microsoft.com/office/officeart/2005/8/layout/default"/>
    <dgm:cxn modelId="{414B0218-8C77-4053-A511-29151DE192D4}" type="presOf" srcId="{D9A93A67-B915-43E3-A6B9-91869C21AC94}" destId="{4D060FD5-260B-4741-A39C-D859804F5FEB}" srcOrd="0" destOrd="0" presId="urn:microsoft.com/office/officeart/2005/8/layout/default"/>
    <dgm:cxn modelId="{93B04E19-9013-428A-A441-C26810360FF5}" srcId="{B76C6860-4AB6-4891-9792-FEB1A55DF0EB}" destId="{9ACCC4A0-138D-4472-AC65-6412CD6F974E}" srcOrd="23" destOrd="0" parTransId="{023F6EFB-B014-4C9E-9090-CF63DAA9E2B6}" sibTransId="{E7AEC053-2C87-4BEC-A023-0979DC2528F4}"/>
    <dgm:cxn modelId="{CBC1651E-A122-4DB5-87CF-F179E8234647}" srcId="{B76C6860-4AB6-4891-9792-FEB1A55DF0EB}" destId="{C6069810-E554-4552-9FE7-855915F34683}" srcOrd="3" destOrd="0" parTransId="{266BA3AB-005B-472A-97FF-361795F170D6}" sibTransId="{AB40B5AA-229F-4261-9D04-1039F7D9F588}"/>
    <dgm:cxn modelId="{495ED322-A671-4CDE-8C97-A8FD43ADD9C0}" type="presOf" srcId="{54D933C7-98E6-4619-83E2-4AA41398C1CF}" destId="{BE24C46B-28E2-4CF6-A93A-D6CC78BCD3A2}" srcOrd="0" destOrd="0" presId="urn:microsoft.com/office/officeart/2005/8/layout/default"/>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41593529-EA60-4E81-B45B-1CB74062C091}" srcId="{B76C6860-4AB6-4891-9792-FEB1A55DF0EB}" destId="{C94FB088-5488-4966-A741-FECD7679A830}" srcOrd="4" destOrd="0" parTransId="{AA37BF62-151A-462F-AD03-EF8FFF7DC958}" sibTransId="{DF526C43-4964-4546-8B70-2045BAD7D4D9}"/>
    <dgm:cxn modelId="{3FF51C2E-EF5B-484C-A2FA-A6BCD1A9FE3E}" type="presOf" srcId="{225281B4-6927-4E5F-8C9E-F230EADC05A4}" destId="{18FCFB7F-AE60-4B42-BAF4-9231FB06AD36}" srcOrd="0" destOrd="0" presId="urn:microsoft.com/office/officeart/2005/8/layout/default"/>
    <dgm:cxn modelId="{5CC1E433-F72A-4D7B-8798-019BA78CD4FF}" srcId="{B76C6860-4AB6-4891-9792-FEB1A55DF0EB}" destId="{57DE4F20-381B-4C9F-BF14-97EE811B342E}" srcOrd="2" destOrd="0" parTransId="{8508CD40-581F-460B-8F3A-F1F1B01F3EC5}" sibTransId="{B922B1FD-1E79-42E4-9C00-D40E5F5B5584}"/>
    <dgm:cxn modelId="{8A623239-E8AE-43D0-9C32-B4C6B951053B}" type="presOf" srcId="{57DE4F20-381B-4C9F-BF14-97EE811B342E}" destId="{2A19003A-AE05-41B1-BB2C-7D68434DF261}"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F3AB1D47-704B-4560-9626-C3A2A9F1FF42}" type="presOf" srcId="{C6069810-E554-4552-9FE7-855915F34683}" destId="{DC3A65EF-0A88-44AB-A607-238ADFF6A973}"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771F987E-DD14-45DA-9E54-AB38D8EEECDE}" type="presOf" srcId="{B76C6860-4AB6-4891-9792-FEB1A55DF0EB}" destId="{402B5016-EE16-4B89-9C41-2666D041C241}"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F208F185-32C1-4A3B-8853-74FDB35003B0}" type="presOf" srcId="{7DDD75CA-5637-4490-969B-EE10F72B7FCB}" destId="{455D700C-E5FA-40F2-A8D2-8B960BF3EDDE}" srcOrd="0" destOrd="0" presId="urn:microsoft.com/office/officeart/2005/8/layout/default"/>
    <dgm:cxn modelId="{00657C88-A184-46E4-B013-907A180D9F5D}" type="presOf" srcId="{C94FB088-5488-4966-A741-FECD7679A830}" destId="{74ED7576-4ACF-473F-95D1-5CE20DF3AF54}" srcOrd="0" destOrd="0" presId="urn:microsoft.com/office/officeart/2005/8/layout/default"/>
    <dgm:cxn modelId="{7E77D58A-2F5C-4B72-AF10-4C4F483FD467}" type="presOf" srcId="{AF033DF3-EB2B-4EED-B9C1-4CDF0D4AEC0A}" destId="{20A3709A-88C8-4FDA-911E-0DF2AF7DD3C2}" srcOrd="0" destOrd="0" presId="urn:microsoft.com/office/officeart/2005/8/layout/default"/>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A5EA596-7016-430A-8FA3-6131F1EFD48F}" type="presOf" srcId="{1662C8B0-114B-4C3B-AD0F-128EBC025B87}" destId="{CFC7F666-F80A-48E7-A21D-B65DE1D7A493}" srcOrd="0" destOrd="0" presId="urn:microsoft.com/office/officeart/2005/8/layout/default"/>
    <dgm:cxn modelId="{CFBE9D99-891D-481C-B3F9-B4C24312E60D}" srcId="{B76C6860-4AB6-4891-9792-FEB1A55DF0EB}" destId="{F59C95A6-BB25-4176-8354-F8FDDD80F14C}" srcOrd="16" destOrd="0" parTransId="{449B2961-9591-4D05-B791-8047F5A93452}" sibTransId="{334AB761-68DC-43CA-8FF6-D586FF84D089}"/>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CD5305AC-96F8-4A54-B1E7-97F884FE767A}" type="presOf" srcId="{30C4C5F6-1E09-4549-9D68-05EE5939EE2A}" destId="{5BB46135-DD7A-4E40-9E73-CC0593A99CA8}" srcOrd="0" destOrd="0" presId="urn:microsoft.com/office/officeart/2005/8/layout/default"/>
    <dgm:cxn modelId="{3BCE17AE-8041-4E3C-BF37-DB235B1CEB97}" srcId="{B76C6860-4AB6-4891-9792-FEB1A55DF0EB}" destId="{B1809DE8-F521-46B7-A8A3-4306AF0424D5}" srcOrd="8" destOrd="0" parTransId="{2216CCB2-D8C5-4671-86CA-E77CDD749A3B}" sibTransId="{3A65FEA2-E78A-47EE-8D20-910A71265FBF}"/>
    <dgm:cxn modelId="{DD8941AE-DE33-4689-AC49-BD981CC703D3}" type="presOf" srcId="{1183416A-49FC-46B3-B95A-D7BFB57C61B9}" destId="{A2FD39C7-B2AE-4F53-85F2-F164BC826FE3}" srcOrd="0" destOrd="0" presId="urn:microsoft.com/office/officeart/2005/8/layout/default"/>
    <dgm:cxn modelId="{90C7FCAE-9356-457C-A9E7-2B497C574455}" type="presOf" srcId="{3A9EE909-96D5-4D11-A280-7AEDA1ABB842}" destId="{84A08126-4DC2-45B6-93F3-B7A30DD03153}" srcOrd="0" destOrd="0" presId="urn:microsoft.com/office/officeart/2005/8/layout/default"/>
    <dgm:cxn modelId="{0B9922BC-2FF0-437C-BCCF-E68743C48CF9}" type="presOf" srcId="{B1809DE8-F521-46B7-A8A3-4306AF0424D5}" destId="{D550952F-195B-4FDE-A5E3-B050ACFC0F68}" srcOrd="0" destOrd="0" presId="urn:microsoft.com/office/officeart/2005/8/layout/default"/>
    <dgm:cxn modelId="{9BA57AC4-5E98-4A89-A81D-F0EE611AB8F5}" type="presOf" srcId="{EC6C68F2-82C6-4819-A5FD-DA50351063EE}" destId="{B1EE1235-985E-4BA8-B0C1-854E87F871A9}" srcOrd="0" destOrd="0" presId="urn:microsoft.com/office/officeart/2005/8/layout/default"/>
    <dgm:cxn modelId="{06782CCC-746B-4E2A-B497-B993B129C984}" type="presOf" srcId="{F59C95A6-BB25-4176-8354-F8FDDD80F14C}" destId="{42348D33-EC3B-4E02-93D7-6A18A73596B6}"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445BE6D4-6F15-4C9C-8749-A68B598A79F5}" type="presOf" srcId="{63C71AAB-6AE7-42CD-9EEF-33E5EEF87015}" destId="{5A23A8DB-788F-41E8-A07E-E7D3397A0BC0}" srcOrd="0" destOrd="0" presId="urn:microsoft.com/office/officeart/2005/8/layout/default"/>
    <dgm:cxn modelId="{274ADED5-AA8A-44B0-8635-195668981A62}" type="presOf" srcId="{8B5D34F2-E0BC-48B3-9CE3-1E03A1BEC7C8}" destId="{3BA2D159-279F-415E-A5DD-0F1C708C8C5C}" srcOrd="0" destOrd="0" presId="urn:microsoft.com/office/officeart/2005/8/layout/default"/>
    <dgm:cxn modelId="{CEEC37E1-6228-4900-9DA1-85E74F016F9D}" srcId="{B76C6860-4AB6-4891-9792-FEB1A55DF0EB}" destId="{CA09F9ED-DF4E-4CF9-AC4C-88769F01B66B}" srcOrd="11" destOrd="0" parTransId="{8592A412-0F02-4E54-92CB-3D308A976363}" sibTransId="{DF30233A-C784-48B1-86A7-3FDB126DA7CF}"/>
    <dgm:cxn modelId="{6FF9B9EA-AC7C-4BDE-904D-8FE85683FE2E}" type="presOf" srcId="{0DE6CFB0-9B49-45F8-836E-D9E89F611728}" destId="{879FD339-B36F-4F0C-B40A-658AB52EAE42}" srcOrd="0" destOrd="0" presId="urn:microsoft.com/office/officeart/2005/8/layout/default"/>
    <dgm:cxn modelId="{D064D7EA-453D-4681-ADBD-954052292848}" type="presOf" srcId="{9262C9D0-9D0E-4E06-97D7-889B47CBECB8}" destId="{20A113A0-CA95-47D5-BC30-FC4C42587420}" srcOrd="0" destOrd="0" presId="urn:microsoft.com/office/officeart/2005/8/layout/default"/>
    <dgm:cxn modelId="{5BDFCDEC-812F-402F-92B4-7EE67D6BB406}" type="presOf" srcId="{9ACCC4A0-138D-4472-AC65-6412CD6F974E}" destId="{11AF4248-9445-4D5B-AB57-B79553567C94}"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A918B5F5-CCA0-48AF-AE28-BBF42635F5F9}" srcId="{B76C6860-4AB6-4891-9792-FEB1A55DF0EB}" destId="{E367B4CE-3EE3-403B-819C-42C5A08D9AE8}" srcOrd="6" destOrd="0" parTransId="{58AC0B8C-39B4-4A71-816A-01845A784243}" sibTransId="{ED6B015D-C04F-4437-98D1-AB0A98D01B53}"/>
    <dgm:cxn modelId="{00059FF8-4276-458D-8E4F-46A87EA0051F}" srcId="{B76C6860-4AB6-4891-9792-FEB1A55DF0EB}" destId="{1662C8B0-114B-4C3B-AD0F-128EBC025B87}" srcOrd="18" destOrd="0" parTransId="{F20D6FB0-E2B9-4A62-A03D-35C582D6FC5A}" sibTransId="{B1FB22CF-7B6B-4C0A-B468-A41E0074758C}"/>
    <dgm:cxn modelId="{948B8EF9-C33F-4226-86A2-2DEF79D40FA6}" type="presOf" srcId="{CA09F9ED-DF4E-4CF9-AC4C-88769F01B66B}" destId="{F7A0EAF4-5B90-41C0-98C0-F2B8BDE83451}" srcOrd="0" destOrd="0" presId="urn:microsoft.com/office/officeart/2005/8/layout/default"/>
    <dgm:cxn modelId="{1CD04CFA-09DF-482B-AD5B-27CA987FF10F}" type="presOf" srcId="{E367B4CE-3EE3-403B-819C-42C5A08D9AE8}" destId="{625C3D72-A2BA-469E-9E3F-5650D3120F9C}" srcOrd="0" destOrd="0" presId="urn:microsoft.com/office/officeart/2005/8/layout/default"/>
    <dgm:cxn modelId="{B92B53FF-71AD-4B67-949B-C6CCFF09F0A0}" type="presOf" srcId="{8AF5AE40-8A52-41A5-B4CC-2A2BB2F0296B}" destId="{508E1900-B5EE-46AD-9EF4-70C2B97D62DF}" srcOrd="0" destOrd="0" presId="urn:microsoft.com/office/officeart/2005/8/layout/default"/>
    <dgm:cxn modelId="{16B9336B-29C6-4CDD-88DD-9A044459923A}" type="presParOf" srcId="{402B5016-EE16-4B89-9C41-2666D041C241}" destId="{20A113A0-CA95-47D5-BC30-FC4C42587420}" srcOrd="0" destOrd="0" presId="urn:microsoft.com/office/officeart/2005/8/layout/default"/>
    <dgm:cxn modelId="{0109E9E9-D5E4-487F-B082-E8037448ED6C}" type="presParOf" srcId="{402B5016-EE16-4B89-9C41-2666D041C241}" destId="{E5338F57-1F31-4711-835D-4E79ACEE934B}" srcOrd="1" destOrd="0" presId="urn:microsoft.com/office/officeart/2005/8/layout/default"/>
    <dgm:cxn modelId="{647BCF99-8CB0-434D-9FAC-DB769F3A4421}" type="presParOf" srcId="{402B5016-EE16-4B89-9C41-2666D041C241}" destId="{BE24C46B-28E2-4CF6-A93A-D6CC78BCD3A2}" srcOrd="2" destOrd="0" presId="urn:microsoft.com/office/officeart/2005/8/layout/default"/>
    <dgm:cxn modelId="{C6F7A9E8-1607-4B63-8524-902D105488E2}" type="presParOf" srcId="{402B5016-EE16-4B89-9C41-2666D041C241}" destId="{380E0D02-9732-4C9A-9ADD-F893D45FF8F5}" srcOrd="3" destOrd="0" presId="urn:microsoft.com/office/officeart/2005/8/layout/default"/>
    <dgm:cxn modelId="{CB5A21C5-61E3-4733-99D2-2EA3C798C2B7}" type="presParOf" srcId="{402B5016-EE16-4B89-9C41-2666D041C241}" destId="{2A19003A-AE05-41B1-BB2C-7D68434DF261}" srcOrd="4" destOrd="0" presId="urn:microsoft.com/office/officeart/2005/8/layout/default"/>
    <dgm:cxn modelId="{7E4B305A-0761-4879-B886-A2EF8779CDAD}" type="presParOf" srcId="{402B5016-EE16-4B89-9C41-2666D041C241}" destId="{831CD9B8-CC83-4004-A295-B59C20B3C290}" srcOrd="5" destOrd="0" presId="urn:microsoft.com/office/officeart/2005/8/layout/default"/>
    <dgm:cxn modelId="{83783777-6918-4AA0-9F4B-CECD976C66F5}" type="presParOf" srcId="{402B5016-EE16-4B89-9C41-2666D041C241}" destId="{DC3A65EF-0A88-44AB-A607-238ADFF6A973}" srcOrd="6" destOrd="0" presId="urn:microsoft.com/office/officeart/2005/8/layout/default"/>
    <dgm:cxn modelId="{1F35F20A-322C-4137-B419-03D062EC885D}" type="presParOf" srcId="{402B5016-EE16-4B89-9C41-2666D041C241}" destId="{8693806F-9DB7-4B1D-BEC3-4BA1F0C7CADF}" srcOrd="7" destOrd="0" presId="urn:microsoft.com/office/officeart/2005/8/layout/default"/>
    <dgm:cxn modelId="{FE660931-49BE-4D46-AF66-DA956D6C6BC3}" type="presParOf" srcId="{402B5016-EE16-4B89-9C41-2666D041C241}" destId="{74ED7576-4ACF-473F-95D1-5CE20DF3AF54}" srcOrd="8" destOrd="0" presId="urn:microsoft.com/office/officeart/2005/8/layout/default"/>
    <dgm:cxn modelId="{60BCE8F1-3876-44F6-9B63-3868D7164E14}" type="presParOf" srcId="{402B5016-EE16-4B89-9C41-2666D041C241}" destId="{BF960455-A840-4E88-A62E-454924D327F6}" srcOrd="9" destOrd="0" presId="urn:microsoft.com/office/officeart/2005/8/layout/default"/>
    <dgm:cxn modelId="{090EAD60-83A6-4358-B57E-60CC0338AF89}" type="presParOf" srcId="{402B5016-EE16-4B89-9C41-2666D041C241}" destId="{508E1900-B5EE-46AD-9EF4-70C2B97D62DF}" srcOrd="10" destOrd="0" presId="urn:microsoft.com/office/officeart/2005/8/layout/default"/>
    <dgm:cxn modelId="{37C1180C-CB70-4621-B777-DBED616728E4}" type="presParOf" srcId="{402B5016-EE16-4B89-9C41-2666D041C241}" destId="{DF0BDE9C-2CE4-4C18-AAF1-DEE57FC2965B}" srcOrd="11" destOrd="0" presId="urn:microsoft.com/office/officeart/2005/8/layout/default"/>
    <dgm:cxn modelId="{6DA2E076-C9B9-4B88-ADA9-29AC1CA5EEF0}" type="presParOf" srcId="{402B5016-EE16-4B89-9C41-2666D041C241}" destId="{625C3D72-A2BA-469E-9E3F-5650D3120F9C}" srcOrd="12" destOrd="0" presId="urn:microsoft.com/office/officeart/2005/8/layout/default"/>
    <dgm:cxn modelId="{3AFEA1D1-F956-4438-8263-21E98F603F03}" type="presParOf" srcId="{402B5016-EE16-4B89-9C41-2666D041C241}" destId="{7C9B1F9E-5C45-40E8-AEAC-E36F7AFD7400}" srcOrd="13" destOrd="0" presId="urn:microsoft.com/office/officeart/2005/8/layout/default"/>
    <dgm:cxn modelId="{4FCC3DB4-5F1C-4B2B-B18D-D9F2EB9B9F77}" type="presParOf" srcId="{402B5016-EE16-4B89-9C41-2666D041C241}" destId="{11D8FB76-FB03-4AE1-8707-F0E257C585F0}" srcOrd="14" destOrd="0" presId="urn:microsoft.com/office/officeart/2005/8/layout/default"/>
    <dgm:cxn modelId="{D6B74EF1-9190-44E6-B433-E2250DB5D9D5}" type="presParOf" srcId="{402B5016-EE16-4B89-9C41-2666D041C241}" destId="{4CC3DF02-3E05-4CC5-B22E-013FC033AC49}" srcOrd="15" destOrd="0" presId="urn:microsoft.com/office/officeart/2005/8/layout/default"/>
    <dgm:cxn modelId="{4634D95F-F1A8-4A7A-85DA-4E7828B356A3}" type="presParOf" srcId="{402B5016-EE16-4B89-9C41-2666D041C241}" destId="{D550952F-195B-4FDE-A5E3-B050ACFC0F68}" srcOrd="16" destOrd="0" presId="urn:microsoft.com/office/officeart/2005/8/layout/default"/>
    <dgm:cxn modelId="{A5BFE3C8-A425-4C61-8FC8-6FC62FE78669}" type="presParOf" srcId="{402B5016-EE16-4B89-9C41-2666D041C241}" destId="{3952E6A3-AF9A-44ED-B5A5-8524708C3A7C}" srcOrd="17" destOrd="0" presId="urn:microsoft.com/office/officeart/2005/8/layout/default"/>
    <dgm:cxn modelId="{F91288D9-4CFA-4F84-B1D4-8D1C8EFDE595}" type="presParOf" srcId="{402B5016-EE16-4B89-9C41-2666D041C241}" destId="{4D060FD5-260B-4741-A39C-D859804F5FEB}" srcOrd="18" destOrd="0" presId="urn:microsoft.com/office/officeart/2005/8/layout/default"/>
    <dgm:cxn modelId="{639B7B48-2D32-45F7-BC85-ED6690EBB618}" type="presParOf" srcId="{402B5016-EE16-4B89-9C41-2666D041C241}" destId="{496FD708-D4B3-4727-8208-259F2D97882A}" srcOrd="19" destOrd="0" presId="urn:microsoft.com/office/officeart/2005/8/layout/default"/>
    <dgm:cxn modelId="{83B4088F-E398-469E-AAB9-6A60847C386E}" type="presParOf" srcId="{402B5016-EE16-4B89-9C41-2666D041C241}" destId="{5BB46135-DD7A-4E40-9E73-CC0593A99CA8}" srcOrd="20" destOrd="0" presId="urn:microsoft.com/office/officeart/2005/8/layout/default"/>
    <dgm:cxn modelId="{0B2FFD54-6488-4482-9F88-116095C02B22}" type="presParOf" srcId="{402B5016-EE16-4B89-9C41-2666D041C241}" destId="{642864F5-F4FA-443B-8592-356C9705C0A1}" srcOrd="21" destOrd="0" presId="urn:microsoft.com/office/officeart/2005/8/layout/default"/>
    <dgm:cxn modelId="{3099FC3D-CF6C-42CB-9327-6D3AC0B06BAA}" type="presParOf" srcId="{402B5016-EE16-4B89-9C41-2666D041C241}" destId="{F7A0EAF4-5B90-41C0-98C0-F2B8BDE83451}" srcOrd="22" destOrd="0" presId="urn:microsoft.com/office/officeart/2005/8/layout/default"/>
    <dgm:cxn modelId="{2DD2D11B-DB6A-4412-8060-22B5B890C9FC}" type="presParOf" srcId="{402B5016-EE16-4B89-9C41-2666D041C241}" destId="{CB92F765-D3C3-4643-81BB-B07103ADBEDF}" srcOrd="23" destOrd="0" presId="urn:microsoft.com/office/officeart/2005/8/layout/default"/>
    <dgm:cxn modelId="{0B7E42B8-D94F-411C-AFEB-407E50A83889}" type="presParOf" srcId="{402B5016-EE16-4B89-9C41-2666D041C241}" destId="{879FD339-B36F-4F0C-B40A-658AB52EAE42}" srcOrd="24" destOrd="0" presId="urn:microsoft.com/office/officeart/2005/8/layout/default"/>
    <dgm:cxn modelId="{013CC518-03DE-4C99-9CAC-18A66D91581D}" type="presParOf" srcId="{402B5016-EE16-4B89-9C41-2666D041C241}" destId="{4CA14570-6895-4480-B612-83F01D3C2C53}" srcOrd="25" destOrd="0" presId="urn:microsoft.com/office/officeart/2005/8/layout/default"/>
    <dgm:cxn modelId="{A247E22B-FC25-467D-AC2F-5070274828B8}" type="presParOf" srcId="{402B5016-EE16-4B89-9C41-2666D041C241}" destId="{20A3709A-88C8-4FDA-911E-0DF2AF7DD3C2}" srcOrd="26" destOrd="0" presId="urn:microsoft.com/office/officeart/2005/8/layout/default"/>
    <dgm:cxn modelId="{09F9810C-BDA1-459A-BBA8-7BBF9EC3AD01}" type="presParOf" srcId="{402B5016-EE16-4B89-9C41-2666D041C241}" destId="{3A377A6E-59AB-40C4-833F-E07AB4E2CB2F}" srcOrd="27" destOrd="0" presId="urn:microsoft.com/office/officeart/2005/8/layout/default"/>
    <dgm:cxn modelId="{A45F640D-EE39-4E7B-9307-6C29B3901901}" type="presParOf" srcId="{402B5016-EE16-4B89-9C41-2666D041C241}" destId="{A2FD39C7-B2AE-4F53-85F2-F164BC826FE3}" srcOrd="28" destOrd="0" presId="urn:microsoft.com/office/officeart/2005/8/layout/default"/>
    <dgm:cxn modelId="{7BFC5E20-A382-49F3-9121-7051ABAEBC4D}" type="presParOf" srcId="{402B5016-EE16-4B89-9C41-2666D041C241}" destId="{8EF888B3-5DEE-47F6-A24F-A9A81B4F3126}" srcOrd="29" destOrd="0" presId="urn:microsoft.com/office/officeart/2005/8/layout/default"/>
    <dgm:cxn modelId="{3B8B2426-F0CE-44FD-A68D-D1EA9103CDFB}" type="presParOf" srcId="{402B5016-EE16-4B89-9C41-2666D041C241}" destId="{3BA2D159-279F-415E-A5DD-0F1C708C8C5C}" srcOrd="30" destOrd="0" presId="urn:microsoft.com/office/officeart/2005/8/layout/default"/>
    <dgm:cxn modelId="{5FEDC122-6F31-487F-B729-94ED6BFCD6BA}" type="presParOf" srcId="{402B5016-EE16-4B89-9C41-2666D041C241}" destId="{1F7A040C-A8F8-42BC-89C3-352E783045C7}" srcOrd="31" destOrd="0" presId="urn:microsoft.com/office/officeart/2005/8/layout/default"/>
    <dgm:cxn modelId="{77703DCB-B45C-4A4A-BA91-15937162CC85}" type="presParOf" srcId="{402B5016-EE16-4B89-9C41-2666D041C241}" destId="{42348D33-EC3B-4E02-93D7-6A18A73596B6}" srcOrd="32" destOrd="0" presId="urn:microsoft.com/office/officeart/2005/8/layout/default"/>
    <dgm:cxn modelId="{E0D2C2B9-5F51-46AA-A980-3D6B42473684}" type="presParOf" srcId="{402B5016-EE16-4B89-9C41-2666D041C241}" destId="{E730F6CD-3A39-44C8-B5F7-DC91EE1785EB}" srcOrd="33" destOrd="0" presId="urn:microsoft.com/office/officeart/2005/8/layout/default"/>
    <dgm:cxn modelId="{73ED4EB4-7C44-4DFE-95AF-428BCF37CC43}" type="presParOf" srcId="{402B5016-EE16-4B89-9C41-2666D041C241}" destId="{5A23A8DB-788F-41E8-A07E-E7D3397A0BC0}" srcOrd="34" destOrd="0" presId="urn:microsoft.com/office/officeart/2005/8/layout/default"/>
    <dgm:cxn modelId="{2235BCA2-E7C0-4E9E-8F2A-9A9C3684F568}" type="presParOf" srcId="{402B5016-EE16-4B89-9C41-2666D041C241}" destId="{439B6828-2FBA-4F52-BC27-8AB7458C71BF}" srcOrd="35" destOrd="0" presId="urn:microsoft.com/office/officeart/2005/8/layout/default"/>
    <dgm:cxn modelId="{78FBC4CF-4280-4CA9-94CA-90734B66BBD4}" type="presParOf" srcId="{402B5016-EE16-4B89-9C41-2666D041C241}" destId="{CFC7F666-F80A-48E7-A21D-B65DE1D7A493}" srcOrd="36" destOrd="0" presId="urn:microsoft.com/office/officeart/2005/8/layout/default"/>
    <dgm:cxn modelId="{AC129037-BCD4-4DE1-B9A6-69A8FD02285A}" type="presParOf" srcId="{402B5016-EE16-4B89-9C41-2666D041C241}" destId="{9F85A3E7-95D2-4214-AA66-5D1049BDCD5C}" srcOrd="37" destOrd="0" presId="urn:microsoft.com/office/officeart/2005/8/layout/default"/>
    <dgm:cxn modelId="{AD7EB6CE-CBD3-4099-AA37-236501041558}" type="presParOf" srcId="{402B5016-EE16-4B89-9C41-2666D041C241}" destId="{B1EE1235-985E-4BA8-B0C1-854E87F871A9}" srcOrd="38" destOrd="0" presId="urn:microsoft.com/office/officeart/2005/8/layout/default"/>
    <dgm:cxn modelId="{006716E5-8F62-4C71-B913-5F6794B9BFBE}" type="presParOf" srcId="{402B5016-EE16-4B89-9C41-2666D041C241}" destId="{59102284-6B30-4393-8FCC-ACDC6BB5F8DD}" srcOrd="39" destOrd="0" presId="urn:microsoft.com/office/officeart/2005/8/layout/default"/>
    <dgm:cxn modelId="{4033B150-1AF2-41DC-BACF-09FFBA548CF1}" type="presParOf" srcId="{402B5016-EE16-4B89-9C41-2666D041C241}" destId="{18FCFB7F-AE60-4B42-BAF4-9231FB06AD36}" srcOrd="40" destOrd="0" presId="urn:microsoft.com/office/officeart/2005/8/layout/default"/>
    <dgm:cxn modelId="{67E5EAE4-28FD-427A-8341-4C72D64D05FB}" type="presParOf" srcId="{402B5016-EE16-4B89-9C41-2666D041C241}" destId="{AED114B9-31AE-4190-88A8-11FB717B1B52}" srcOrd="41" destOrd="0" presId="urn:microsoft.com/office/officeart/2005/8/layout/default"/>
    <dgm:cxn modelId="{E70BA3FB-501D-4379-AEFD-4CB2A24ECECE}" type="presParOf" srcId="{402B5016-EE16-4B89-9C41-2666D041C241}" destId="{454C215F-94F7-491A-9020-5582B241278A}" srcOrd="42" destOrd="0" presId="urn:microsoft.com/office/officeart/2005/8/layout/default"/>
    <dgm:cxn modelId="{6610E3D0-4D80-4E03-9579-491B31B98DF5}" type="presParOf" srcId="{402B5016-EE16-4B89-9C41-2666D041C241}" destId="{87B12241-EA68-4C70-9912-BB765380DC47}" srcOrd="43" destOrd="0" presId="urn:microsoft.com/office/officeart/2005/8/layout/default"/>
    <dgm:cxn modelId="{9AB489B2-BDA6-43E7-8DC0-D1DABBA0F8B1}" type="presParOf" srcId="{402B5016-EE16-4B89-9C41-2666D041C241}" destId="{455D700C-E5FA-40F2-A8D2-8B960BF3EDDE}" srcOrd="44" destOrd="0" presId="urn:microsoft.com/office/officeart/2005/8/layout/default"/>
    <dgm:cxn modelId="{FE399D84-7A7F-4465-AF41-AF16613F8BD0}" type="presParOf" srcId="{402B5016-EE16-4B89-9C41-2666D041C241}" destId="{2B9C86E7-5A73-4142-AB92-965025933FF1}" srcOrd="45" destOrd="0" presId="urn:microsoft.com/office/officeart/2005/8/layout/default"/>
    <dgm:cxn modelId="{45E7175B-8866-47FE-B5D8-2261D8E1CEED}" type="presParOf" srcId="{402B5016-EE16-4B89-9C41-2666D041C241}" destId="{11AF4248-9445-4D5B-AB57-B79553567C94}" srcOrd="46" destOrd="0" presId="urn:microsoft.com/office/officeart/2005/8/layout/default"/>
    <dgm:cxn modelId="{1D7461BE-1C34-4583-BBBC-F37BC268E6B5}" type="presParOf" srcId="{402B5016-EE16-4B89-9C41-2666D041C241}" destId="{24DDBC77-7CC6-4B59-BCCD-E1862076742C}" srcOrd="47" destOrd="0" presId="urn:microsoft.com/office/officeart/2005/8/layout/default"/>
    <dgm:cxn modelId="{6E95F43F-34C5-4C7E-9388-36A1C170CB2E}" type="presParOf" srcId="{402B5016-EE16-4B89-9C41-2666D041C241}" destId="{84A08126-4DC2-45B6-93F3-B7A30DD03153}"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8632A-2754-4E5D-B0E0-86DA828FCF8C}"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8A92473F-723C-4727-ADF6-5ABE88B262C5}">
      <dgm:prSet/>
      <dgm:spPr/>
      <dgm:t>
        <a:bodyPr/>
        <a:lstStyle/>
        <a:p>
          <a:r>
            <a:rPr lang="en-US"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1842A8EB-78E5-4E47-997A-0D9F96A741BC}" type="pres">
      <dgm:prSet presAssocID="{B5C8632A-2754-4E5D-B0E0-86DA828FCF8C}" presName="outerComposite" presStyleCnt="0">
        <dgm:presLayoutVars>
          <dgm:chMax val="5"/>
          <dgm:dir/>
          <dgm:resizeHandles val="exact"/>
        </dgm:presLayoutVars>
      </dgm:prSet>
      <dgm:spPr/>
    </dgm:pt>
    <dgm:pt modelId="{B7623B1A-7AC7-4A4B-8FDC-FDA79BBE54C1}" type="pres">
      <dgm:prSet presAssocID="{B5C8632A-2754-4E5D-B0E0-86DA828FCF8C}" presName="dummyMaxCanvas" presStyleCnt="0">
        <dgm:presLayoutVars/>
      </dgm:prSet>
      <dgm:spPr/>
    </dgm:pt>
    <dgm:pt modelId="{2A8641AE-CFDF-4163-9C9C-22B002EE2356}" type="pres">
      <dgm:prSet presAssocID="{B5C8632A-2754-4E5D-B0E0-86DA828FCF8C}" presName="TwoNodes_1" presStyleLbl="node1" presStyleIdx="0" presStyleCnt="2">
        <dgm:presLayoutVars>
          <dgm:bulletEnabled val="1"/>
        </dgm:presLayoutVars>
      </dgm:prSet>
      <dgm:spPr/>
    </dgm:pt>
    <dgm:pt modelId="{50B23AE9-AC64-43D8-B4BF-28A3D5A74071}" type="pres">
      <dgm:prSet presAssocID="{B5C8632A-2754-4E5D-B0E0-86DA828FCF8C}" presName="TwoNodes_2" presStyleLbl="node1" presStyleIdx="1" presStyleCnt="2">
        <dgm:presLayoutVars>
          <dgm:bulletEnabled val="1"/>
        </dgm:presLayoutVars>
      </dgm:prSet>
      <dgm:spPr/>
    </dgm:pt>
    <dgm:pt modelId="{862D6750-734A-4D19-9F4F-73186B2A0D6C}" type="pres">
      <dgm:prSet presAssocID="{B5C8632A-2754-4E5D-B0E0-86DA828FCF8C}" presName="TwoConn_1-2" presStyleLbl="fgAccFollowNode1" presStyleIdx="0" presStyleCnt="1">
        <dgm:presLayoutVars>
          <dgm:bulletEnabled val="1"/>
        </dgm:presLayoutVars>
      </dgm:prSet>
      <dgm:spPr/>
    </dgm:pt>
    <dgm:pt modelId="{3ADACC35-0ADD-44B4-9ED1-8E0E387DD39F}" type="pres">
      <dgm:prSet presAssocID="{B5C8632A-2754-4E5D-B0E0-86DA828FCF8C}" presName="TwoNodes_1_text" presStyleLbl="node1" presStyleIdx="1" presStyleCnt="2">
        <dgm:presLayoutVars>
          <dgm:bulletEnabled val="1"/>
        </dgm:presLayoutVars>
      </dgm:prSet>
      <dgm:spPr/>
    </dgm:pt>
    <dgm:pt modelId="{B45B6C83-FBC7-4666-AADA-7EAE49006ADB}" type="pres">
      <dgm:prSet presAssocID="{B5C8632A-2754-4E5D-B0E0-86DA828FCF8C}" presName="TwoNodes_2_text" presStyleLbl="node1" presStyleIdx="1" presStyleCnt="2">
        <dgm:presLayoutVars>
          <dgm:bulletEnabled val="1"/>
        </dgm:presLayoutVars>
      </dgm:prSet>
      <dgm:spPr/>
    </dgm:pt>
  </dgm:ptLst>
  <dgm:cxnLst>
    <dgm:cxn modelId="{D1E9EE1F-7193-4F19-B05F-391B9488AF8B}" srcId="{B5C8632A-2754-4E5D-B0E0-86DA828FCF8C}" destId="{39CA89F7-4230-4D23-B815-2B8A62661DD0}" srcOrd="1" destOrd="0" parTransId="{315B1E13-6747-4097-ACA1-A39ACDBC1CCB}" sibTransId="{25186482-6964-4362-80DD-EB370ECD803E}"/>
    <dgm:cxn modelId="{92A4162D-7B3A-4477-B7CE-5F8785ADF5E3}" type="presOf" srcId="{8A92473F-723C-4727-ADF6-5ABE88B262C5}" destId="{2A8641AE-CFDF-4163-9C9C-22B002EE2356}" srcOrd="0" destOrd="0" presId="urn:microsoft.com/office/officeart/2005/8/layout/vProcess5"/>
    <dgm:cxn modelId="{FEF95097-119B-4DF6-A0AE-C4B53111E261}" type="presOf" srcId="{39CA89F7-4230-4D23-B815-2B8A62661DD0}" destId="{B45B6C83-FBC7-4666-AADA-7EAE49006ADB}" srcOrd="1" destOrd="0" presId="urn:microsoft.com/office/officeart/2005/8/layout/vProcess5"/>
    <dgm:cxn modelId="{C6176DAA-7F9F-44A8-9B50-7E393E22FDF4}" srcId="{B5C8632A-2754-4E5D-B0E0-86DA828FCF8C}" destId="{8A92473F-723C-4727-ADF6-5ABE88B262C5}" srcOrd="0" destOrd="0" parTransId="{6D41282F-FF70-49D2-949B-AB544729F45F}" sibTransId="{BDFC563D-FAC4-42A1-8634-0C5EA8C4BA78}"/>
    <dgm:cxn modelId="{227E80B9-39AF-455F-B4AF-4CB5A98B3988}" type="presOf" srcId="{39CA89F7-4230-4D23-B815-2B8A62661DD0}" destId="{50B23AE9-AC64-43D8-B4BF-28A3D5A74071}" srcOrd="0" destOrd="0" presId="urn:microsoft.com/office/officeart/2005/8/layout/vProcess5"/>
    <dgm:cxn modelId="{867DE8C6-919A-4713-9615-2CA8B84DE5BA}" type="presOf" srcId="{B5C8632A-2754-4E5D-B0E0-86DA828FCF8C}" destId="{1842A8EB-78E5-4E47-997A-0D9F96A741BC}" srcOrd="0" destOrd="0" presId="urn:microsoft.com/office/officeart/2005/8/layout/vProcess5"/>
    <dgm:cxn modelId="{3AEC13D2-E725-49FF-9AA6-E84E1B742B82}" type="presOf" srcId="{BDFC563D-FAC4-42A1-8634-0C5EA8C4BA78}" destId="{862D6750-734A-4D19-9F4F-73186B2A0D6C}" srcOrd="0" destOrd="0" presId="urn:microsoft.com/office/officeart/2005/8/layout/vProcess5"/>
    <dgm:cxn modelId="{312AAAE7-F065-4994-92FB-9993DA43859E}" type="presOf" srcId="{8A92473F-723C-4727-ADF6-5ABE88B262C5}" destId="{3ADACC35-0ADD-44B4-9ED1-8E0E387DD39F}" srcOrd="1" destOrd="0" presId="urn:microsoft.com/office/officeart/2005/8/layout/vProcess5"/>
    <dgm:cxn modelId="{4840F305-7A05-45FD-81F5-8226643A9A5D}" type="presParOf" srcId="{1842A8EB-78E5-4E47-997A-0D9F96A741BC}" destId="{B7623B1A-7AC7-4A4B-8FDC-FDA79BBE54C1}" srcOrd="0" destOrd="0" presId="urn:microsoft.com/office/officeart/2005/8/layout/vProcess5"/>
    <dgm:cxn modelId="{A4865200-2876-4FAD-A334-6CE3D955710D}" type="presParOf" srcId="{1842A8EB-78E5-4E47-997A-0D9F96A741BC}" destId="{2A8641AE-CFDF-4163-9C9C-22B002EE2356}" srcOrd="1" destOrd="0" presId="urn:microsoft.com/office/officeart/2005/8/layout/vProcess5"/>
    <dgm:cxn modelId="{D28C9B2D-ECF2-4E6A-B06A-E85870397C48}" type="presParOf" srcId="{1842A8EB-78E5-4E47-997A-0D9F96A741BC}" destId="{50B23AE9-AC64-43D8-B4BF-28A3D5A74071}" srcOrd="2" destOrd="0" presId="urn:microsoft.com/office/officeart/2005/8/layout/vProcess5"/>
    <dgm:cxn modelId="{35700BE3-0BF7-49FD-8391-8152F2CF3458}" type="presParOf" srcId="{1842A8EB-78E5-4E47-997A-0D9F96A741BC}" destId="{862D6750-734A-4D19-9F4F-73186B2A0D6C}" srcOrd="3" destOrd="0" presId="urn:microsoft.com/office/officeart/2005/8/layout/vProcess5"/>
    <dgm:cxn modelId="{0D1E8F82-DF00-4AAD-837E-4D224598BE90}" type="presParOf" srcId="{1842A8EB-78E5-4E47-997A-0D9F96A741BC}" destId="{3ADACC35-0ADD-44B4-9ED1-8E0E387DD39F}" srcOrd="4" destOrd="0" presId="urn:microsoft.com/office/officeart/2005/8/layout/vProcess5"/>
    <dgm:cxn modelId="{83F270EA-B32F-43A4-AEEA-AEC5D096436D}" type="presParOf" srcId="{1842A8EB-78E5-4E47-997A-0D9F96A741BC}" destId="{B45B6C83-FBC7-4666-AADA-7EAE49006AD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CA0968-5376-4295-B3A9-6106F8AE133D}">
      <dgm:prSet/>
      <dgm:spPr/>
      <dgm:t>
        <a:bodyPr/>
        <a:lstStyle/>
        <a:p>
          <a:pPr>
            <a:lnSpc>
              <a:spcPct val="100000"/>
            </a:lnSpc>
            <a:defRPr cap="all"/>
          </a:pPr>
          <a:r>
            <a:rPr lang="en-US">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pPr>
            <a:lnSpc>
              <a:spcPct val="100000"/>
            </a:lnSpc>
            <a:defRPr cap="all"/>
          </a:pPr>
          <a:r>
            <a:rPr lang="en-US">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pPr>
            <a:lnSpc>
              <a:spcPct val="100000"/>
            </a:lnSpc>
            <a:defRPr cap="all"/>
          </a:pPr>
          <a:r>
            <a:rPr lang="en-US">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01CD0AB6-19C5-4F25-8594-F96940DEA61C}" type="pres">
      <dgm:prSet presAssocID="{13150CDE-2EB7-4F1B-941B-3E8C76F9694C}" presName="root" presStyleCnt="0">
        <dgm:presLayoutVars>
          <dgm:dir/>
          <dgm:resizeHandles val="exact"/>
        </dgm:presLayoutVars>
      </dgm:prSet>
      <dgm:spPr/>
    </dgm:pt>
    <dgm:pt modelId="{DCBE1B5D-1056-455C-A2BC-3FFCD3E668E5}" type="pres">
      <dgm:prSet presAssocID="{03CA0968-5376-4295-B3A9-6106F8AE133D}" presName="compNode" presStyleCnt="0"/>
      <dgm:spPr/>
    </dgm:pt>
    <dgm:pt modelId="{79F76F9A-6E99-4511-B6F3-A176A212E482}" type="pres">
      <dgm:prSet presAssocID="{03CA0968-5376-4295-B3A9-6106F8AE133D}" presName="iconBgRect" presStyleLbl="bgShp" presStyleIdx="0" presStyleCnt="3"/>
      <dgm:spPr>
        <a:prstGeom prst="round2DiagRect">
          <a:avLst>
            <a:gd name="adj1" fmla="val 29727"/>
            <a:gd name="adj2" fmla="val 0"/>
          </a:avLst>
        </a:prstGeom>
      </dgm:spPr>
    </dgm:pt>
    <dgm:pt modelId="{93095ABF-BA61-492E-A287-7FCB2C0B2670}" type="pres">
      <dgm:prSet presAssocID="{03CA0968-5376-4295-B3A9-6106F8AE1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3A198BC-3CDE-4DBD-AC0A-1542FCC94ACF}" type="pres">
      <dgm:prSet presAssocID="{03CA0968-5376-4295-B3A9-6106F8AE133D}" presName="spaceRect" presStyleCnt="0"/>
      <dgm:spPr/>
    </dgm:pt>
    <dgm:pt modelId="{AC168E9F-B95F-4CDF-913D-2615ABD5880D}" type="pres">
      <dgm:prSet presAssocID="{03CA0968-5376-4295-B3A9-6106F8AE133D}" presName="textRect" presStyleLbl="revTx" presStyleIdx="0" presStyleCnt="3">
        <dgm:presLayoutVars>
          <dgm:chMax val="1"/>
          <dgm:chPref val="1"/>
        </dgm:presLayoutVars>
      </dgm:prSet>
      <dgm:spPr/>
    </dgm:pt>
    <dgm:pt modelId="{A4084A91-B031-47B5-9F9D-97A621700A35}" type="pres">
      <dgm:prSet presAssocID="{A592DB66-A9EE-410F-BD94-8C0CE04A7880}" presName="sibTrans" presStyleCnt="0"/>
      <dgm:spPr/>
    </dgm:pt>
    <dgm:pt modelId="{5CEB9317-F6AC-4B6C-A5C9-5D2CF221DFAC}" type="pres">
      <dgm:prSet presAssocID="{CAC57115-9363-45EF-9BC5-EF10D72C286C}" presName="compNode" presStyleCnt="0"/>
      <dgm:spPr/>
    </dgm:pt>
    <dgm:pt modelId="{24B147DE-995D-4109-BEAF-B9424DF65C26}" type="pres">
      <dgm:prSet presAssocID="{CAC57115-9363-45EF-9BC5-EF10D72C286C}" presName="iconBgRect" presStyleLbl="bgShp" presStyleIdx="1" presStyleCnt="3"/>
      <dgm:spPr>
        <a:prstGeom prst="round2DiagRect">
          <a:avLst>
            <a:gd name="adj1" fmla="val 29727"/>
            <a:gd name="adj2" fmla="val 0"/>
          </a:avLst>
        </a:prstGeom>
      </dgm:spPr>
    </dgm:pt>
    <dgm:pt modelId="{0839CD71-F921-484B-9C65-A6DDDFF9390F}" type="pres">
      <dgm:prSet presAssocID="{CAC57115-9363-45EF-9BC5-EF10D72C28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7521811-97E9-40D8-B5ED-F1449AC1A361}" type="pres">
      <dgm:prSet presAssocID="{CAC57115-9363-45EF-9BC5-EF10D72C286C}" presName="spaceRect" presStyleCnt="0"/>
      <dgm:spPr/>
    </dgm:pt>
    <dgm:pt modelId="{80485AC0-AD98-483B-8CD1-75494EB1DC7F}" type="pres">
      <dgm:prSet presAssocID="{CAC57115-9363-45EF-9BC5-EF10D72C286C}" presName="textRect" presStyleLbl="revTx" presStyleIdx="1" presStyleCnt="3">
        <dgm:presLayoutVars>
          <dgm:chMax val="1"/>
          <dgm:chPref val="1"/>
        </dgm:presLayoutVars>
      </dgm:prSet>
      <dgm:spPr/>
    </dgm:pt>
    <dgm:pt modelId="{13918E79-C47D-4099-AE59-22F9A4273C73}" type="pres">
      <dgm:prSet presAssocID="{30BF8935-C440-4351-B76C-28DADB77148B}" presName="sibTrans" presStyleCnt="0"/>
      <dgm:spPr/>
    </dgm:pt>
    <dgm:pt modelId="{99280B1F-FE9E-4119-88C7-63A53AA82EE5}" type="pres">
      <dgm:prSet presAssocID="{3426BB65-9EAE-464A-91B6-C27D17E7B0D5}" presName="compNode" presStyleCnt="0"/>
      <dgm:spPr/>
    </dgm:pt>
    <dgm:pt modelId="{665D01F7-17C0-4976-8312-1222D161951E}" type="pres">
      <dgm:prSet presAssocID="{3426BB65-9EAE-464A-91B6-C27D17E7B0D5}" presName="iconBgRect" presStyleLbl="bgShp" presStyleIdx="2" presStyleCnt="3"/>
      <dgm:spPr>
        <a:prstGeom prst="round2DiagRect">
          <a:avLst>
            <a:gd name="adj1" fmla="val 29727"/>
            <a:gd name="adj2" fmla="val 0"/>
          </a:avLst>
        </a:prstGeom>
      </dgm:spPr>
    </dgm:pt>
    <dgm:pt modelId="{FED0B3A6-0B67-409D-ABCF-A067B3DA210A}" type="pres">
      <dgm:prSet presAssocID="{3426BB65-9EAE-464A-91B6-C27D17E7B0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CFD00B16-7679-436B-A7FE-173477CE3071}" type="pres">
      <dgm:prSet presAssocID="{3426BB65-9EAE-464A-91B6-C27D17E7B0D5}" presName="spaceRect" presStyleCnt="0"/>
      <dgm:spPr/>
    </dgm:pt>
    <dgm:pt modelId="{D2E106D6-5433-4359-8868-08C5801FE963}" type="pres">
      <dgm:prSet presAssocID="{3426BB65-9EAE-464A-91B6-C27D17E7B0D5}" presName="textRect" presStyleLbl="revTx" presStyleIdx="2" presStyleCnt="3">
        <dgm:presLayoutVars>
          <dgm:chMax val="1"/>
          <dgm:chPref val="1"/>
        </dgm:presLayoutVars>
      </dgm:prSet>
      <dgm:spPr/>
    </dgm:pt>
  </dgm:ptLst>
  <dgm:cxnLst>
    <dgm:cxn modelId="{415A963B-63B7-45CC-A152-B386593B0A38}" type="presOf" srcId="{03CA0968-5376-4295-B3A9-6106F8AE133D}" destId="{AC168E9F-B95F-4CDF-913D-2615ABD5880D}" srcOrd="0" destOrd="0" presId="urn:microsoft.com/office/officeart/2018/5/layout/IconLeafLabelList"/>
    <dgm:cxn modelId="{10AFCE3F-3EE8-4565-870D-1246E4217F58}" srcId="{13150CDE-2EB7-4F1B-941B-3E8C76F9694C}" destId="{03CA0968-5376-4295-B3A9-6106F8AE133D}" srcOrd="0" destOrd="0" parTransId="{292A898C-DD9C-42AC-9B81-758A05BF3501}" sibTransId="{A592DB66-A9EE-410F-BD94-8C0CE04A7880}"/>
    <dgm:cxn modelId="{F61C9D71-688D-4D57-984B-E9A448676E07}" srcId="{13150CDE-2EB7-4F1B-941B-3E8C76F9694C}" destId="{CAC57115-9363-45EF-9BC5-EF10D72C286C}" srcOrd="1" destOrd="0" parTransId="{8B7BD6B8-2FBE-4C30-8126-0A2DDC996831}" sibTransId="{30BF8935-C440-4351-B76C-28DADB77148B}"/>
    <dgm:cxn modelId="{BFC14C7B-EBE0-4D08-B3C3-DB7030570973}" type="presOf" srcId="{3426BB65-9EAE-464A-91B6-C27D17E7B0D5}" destId="{D2E106D6-5433-4359-8868-08C5801FE963}" srcOrd="0" destOrd="0" presId="urn:microsoft.com/office/officeart/2018/5/layout/IconLeafLabelList"/>
    <dgm:cxn modelId="{3492648A-F531-4237-847E-76F28FF9559D}" srcId="{13150CDE-2EB7-4F1B-941B-3E8C76F9694C}" destId="{3426BB65-9EAE-464A-91B6-C27D17E7B0D5}" srcOrd="2" destOrd="0" parTransId="{C7B72B58-1ABC-4401-9E82-A7049553747C}" sibTransId="{10F27B2B-C443-4BB2-AEA1-4F9257CC51BB}"/>
    <dgm:cxn modelId="{A190BBAA-B185-4889-8CE7-0287655C08C4}" type="presOf" srcId="{CAC57115-9363-45EF-9BC5-EF10D72C286C}" destId="{80485AC0-AD98-483B-8CD1-75494EB1DC7F}" srcOrd="0" destOrd="0" presId="urn:microsoft.com/office/officeart/2018/5/layout/IconLeafLabelList"/>
    <dgm:cxn modelId="{CB7C35C1-78B5-4278-936C-9247F49E2A1C}" type="presOf" srcId="{13150CDE-2EB7-4F1B-941B-3E8C76F9694C}" destId="{01CD0AB6-19C5-4F25-8594-F96940DEA61C}" srcOrd="0" destOrd="0" presId="urn:microsoft.com/office/officeart/2018/5/layout/IconLeafLabelList"/>
    <dgm:cxn modelId="{A9CC3FF0-9534-4B83-A48B-B5EABCE289B9}" type="presParOf" srcId="{01CD0AB6-19C5-4F25-8594-F96940DEA61C}" destId="{DCBE1B5D-1056-455C-A2BC-3FFCD3E668E5}" srcOrd="0" destOrd="0" presId="urn:microsoft.com/office/officeart/2018/5/layout/IconLeafLabelList"/>
    <dgm:cxn modelId="{B43C1526-4851-4147-9802-B9E7ECD75200}" type="presParOf" srcId="{DCBE1B5D-1056-455C-A2BC-3FFCD3E668E5}" destId="{79F76F9A-6E99-4511-B6F3-A176A212E482}" srcOrd="0" destOrd="0" presId="urn:microsoft.com/office/officeart/2018/5/layout/IconLeafLabelList"/>
    <dgm:cxn modelId="{58BAC675-E58D-430F-8FE1-C30E299D80CF}" type="presParOf" srcId="{DCBE1B5D-1056-455C-A2BC-3FFCD3E668E5}" destId="{93095ABF-BA61-492E-A287-7FCB2C0B2670}" srcOrd="1" destOrd="0" presId="urn:microsoft.com/office/officeart/2018/5/layout/IconLeafLabelList"/>
    <dgm:cxn modelId="{7136B10B-6206-457E-9E01-499B850152A8}" type="presParOf" srcId="{DCBE1B5D-1056-455C-A2BC-3FFCD3E668E5}" destId="{13A198BC-3CDE-4DBD-AC0A-1542FCC94ACF}" srcOrd="2" destOrd="0" presId="urn:microsoft.com/office/officeart/2018/5/layout/IconLeafLabelList"/>
    <dgm:cxn modelId="{BD76F1EA-B885-4A92-9890-C0DB866A8E2C}" type="presParOf" srcId="{DCBE1B5D-1056-455C-A2BC-3FFCD3E668E5}" destId="{AC168E9F-B95F-4CDF-913D-2615ABD5880D}" srcOrd="3" destOrd="0" presId="urn:microsoft.com/office/officeart/2018/5/layout/IconLeafLabelList"/>
    <dgm:cxn modelId="{060AFAED-E9E7-4C34-9403-071FCBA1B0B0}" type="presParOf" srcId="{01CD0AB6-19C5-4F25-8594-F96940DEA61C}" destId="{A4084A91-B031-47B5-9F9D-97A621700A35}" srcOrd="1" destOrd="0" presId="urn:microsoft.com/office/officeart/2018/5/layout/IconLeafLabelList"/>
    <dgm:cxn modelId="{F0B89DF7-CBEB-48AF-A3DA-FFC7CAFF6366}" type="presParOf" srcId="{01CD0AB6-19C5-4F25-8594-F96940DEA61C}" destId="{5CEB9317-F6AC-4B6C-A5C9-5D2CF221DFAC}" srcOrd="2" destOrd="0" presId="urn:microsoft.com/office/officeart/2018/5/layout/IconLeafLabelList"/>
    <dgm:cxn modelId="{1889078F-D6B4-42E3-843B-9B3212A485A5}" type="presParOf" srcId="{5CEB9317-F6AC-4B6C-A5C9-5D2CF221DFAC}" destId="{24B147DE-995D-4109-BEAF-B9424DF65C26}" srcOrd="0" destOrd="0" presId="urn:microsoft.com/office/officeart/2018/5/layout/IconLeafLabelList"/>
    <dgm:cxn modelId="{D24AE5E6-3A2C-418D-864D-CF8049A4E6E1}" type="presParOf" srcId="{5CEB9317-F6AC-4B6C-A5C9-5D2CF221DFAC}" destId="{0839CD71-F921-484B-9C65-A6DDDFF9390F}" srcOrd="1" destOrd="0" presId="urn:microsoft.com/office/officeart/2018/5/layout/IconLeafLabelList"/>
    <dgm:cxn modelId="{FEF03346-938F-45D9-B9CB-844AFDB7E168}" type="presParOf" srcId="{5CEB9317-F6AC-4B6C-A5C9-5D2CF221DFAC}" destId="{B7521811-97E9-40D8-B5ED-F1449AC1A361}" srcOrd="2" destOrd="0" presId="urn:microsoft.com/office/officeart/2018/5/layout/IconLeafLabelList"/>
    <dgm:cxn modelId="{EB229691-CE55-4548-8249-1AA4CE65EBDE}" type="presParOf" srcId="{5CEB9317-F6AC-4B6C-A5C9-5D2CF221DFAC}" destId="{80485AC0-AD98-483B-8CD1-75494EB1DC7F}" srcOrd="3" destOrd="0" presId="urn:microsoft.com/office/officeart/2018/5/layout/IconLeafLabelList"/>
    <dgm:cxn modelId="{5873AAF3-9399-45FC-8A03-B40DF01DFFDE}" type="presParOf" srcId="{01CD0AB6-19C5-4F25-8594-F96940DEA61C}" destId="{13918E79-C47D-4099-AE59-22F9A4273C73}" srcOrd="3" destOrd="0" presId="urn:microsoft.com/office/officeart/2018/5/layout/IconLeafLabelList"/>
    <dgm:cxn modelId="{D71B98D6-75A4-4218-97CB-E139B979D679}" type="presParOf" srcId="{01CD0AB6-19C5-4F25-8594-F96940DEA61C}" destId="{99280B1F-FE9E-4119-88C7-63A53AA82EE5}" srcOrd="4" destOrd="0" presId="urn:microsoft.com/office/officeart/2018/5/layout/IconLeafLabelList"/>
    <dgm:cxn modelId="{3728E1B9-CA99-4E18-90D8-9B240598FA7F}" type="presParOf" srcId="{99280B1F-FE9E-4119-88C7-63A53AA82EE5}" destId="{665D01F7-17C0-4976-8312-1222D161951E}" srcOrd="0" destOrd="0" presId="urn:microsoft.com/office/officeart/2018/5/layout/IconLeafLabelList"/>
    <dgm:cxn modelId="{43513A23-5257-47ED-B475-16A270126130}" type="presParOf" srcId="{99280B1F-FE9E-4119-88C7-63A53AA82EE5}" destId="{FED0B3A6-0B67-409D-ABCF-A067B3DA210A}" srcOrd="1" destOrd="0" presId="urn:microsoft.com/office/officeart/2018/5/layout/IconLeafLabelList"/>
    <dgm:cxn modelId="{046E0634-3D77-4C2F-8FC2-1B92BA037C6B}" type="presParOf" srcId="{99280B1F-FE9E-4119-88C7-63A53AA82EE5}" destId="{CFD00B16-7679-436B-A7FE-173477CE3071}" srcOrd="2" destOrd="0" presId="urn:microsoft.com/office/officeart/2018/5/layout/IconLeafLabelList"/>
    <dgm:cxn modelId="{68CFA804-FC7B-434F-9331-71BDC9AE3B92}" type="presParOf" srcId="{99280B1F-FE9E-4119-88C7-63A53AA82EE5}" destId="{D2E106D6-5433-4359-8868-08C5801FE96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1" qsCatId="simple" csTypeId="urn:microsoft.com/office/officeart/2018/5/colors/Iconchunking_coloredoutline_accent1_2" csCatId="accent1" phldr="1"/>
      <dgm:spPr/>
      <dgm:t>
        <a:bodyPr/>
        <a:lstStyle/>
        <a:p>
          <a:endParaRPr lang="en-US"/>
        </a:p>
      </dgm:t>
    </dgm:pt>
    <dgm:pt modelId="{21DD9E83-6DD8-4878-95E0-57B706BAD5CB}">
      <dgm:prSet/>
      <dgm:spPr/>
      <dgm:t>
        <a:bodyPr/>
        <a:lstStyle/>
        <a:p>
          <a:pPr>
            <a:lnSpc>
              <a:spcPct val="100000"/>
            </a:lnSpc>
            <a:defRPr cap="all"/>
          </a:pPr>
          <a:r>
            <a:rPr lang="en-US" dirty="0">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lnSpc>
              <a:spcPct val="100000"/>
            </a:lnSpc>
            <a:defRPr cap="all"/>
          </a:pPr>
          <a:r>
            <a:rPr lang="en-US" dirty="0">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lnSpc>
              <a:spcPct val="100000"/>
            </a:lnSpc>
            <a:defRPr cap="all"/>
          </a:pPr>
          <a:r>
            <a:rPr lang="en-US"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4A7BBE06-D897-40DF-9FA5-1A932147A45F}" srcId="{9A4F2EE4-A45F-482C-BE29-7DA9559A4F19}" destId="{41588B57-1A8A-4DAF-BFD9-3FAEEF1B04A5}" srcOrd="2" destOrd="0" parTransId="{C74FF929-9EC3-49C4-AF67-E8C2B6EC4CBE}" sibTransId="{3B68F005-CAC5-4E51-BACF-C6EC5DFEF222}"/>
    <dgm:cxn modelId="{25183A62-3475-4844-905C-3746A71EB65C}" type="presOf" srcId="{21DD9E83-6DD8-4878-95E0-57B706BAD5CB}" destId="{6DFFBF09-F00A-4886-A3D8-18A5E3689979}" srcOrd="0" destOrd="0" presId="urn:microsoft.com/office/officeart/2018/5/layout/IconCircleOutlineLabelList"/>
    <dgm:cxn modelId="{0C7E7F86-B202-40A2-AF24-6852E2DE21BA}" type="presOf" srcId="{0FB91B81-EFEA-4734-8AD2-48EF3E25DF15}" destId="{F89A9192-CDB6-480B-8090-D10D02F84998}"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7BAE4BA6-FAFD-42D8-8978-E73B8C01EA43}" srcId="{9A4F2EE4-A45F-482C-BE29-7DA9559A4F19}" destId="{21DD9E83-6DD8-4878-95E0-57B706BAD5CB}" srcOrd="0" destOrd="0" parTransId="{95E36DD4-CD80-4EDA-9B06-9496D9563EA8}" sibTransId="{FD58B1B9-B89B-49DB-85B8-646B910753B3}"/>
    <dgm:cxn modelId="{3FFC33A8-3097-4CE5-8999-24DB699311C9}" type="presOf" srcId="{41588B57-1A8A-4DAF-BFD9-3FAEEF1B04A5}" destId="{8B30DB08-9F6B-4947-BC82-5CFB5CC93C73}" srcOrd="0" destOrd="0" presId="urn:microsoft.com/office/officeart/2018/5/layout/IconCircleOutlineLabelList"/>
    <dgm:cxn modelId="{FE46D4B9-EA30-4356-B64A-9E3E9EA48926}" type="presOf" srcId="{9A4F2EE4-A45F-482C-BE29-7DA9559A4F19}" destId="{CE9B11CC-852D-427D-ABE9-C56C228C626C}" srcOrd="0" destOrd="0" presId="urn:microsoft.com/office/officeart/2018/5/layout/IconCircleOutlineLabelList"/>
    <dgm:cxn modelId="{08D2B8D9-E767-41FE-88CE-12B96818404F}" type="presParOf" srcId="{CE9B11CC-852D-427D-ABE9-C56C228C626C}" destId="{702332FA-48B0-41E3-8317-64C1FFF61DC8}" srcOrd="0" destOrd="0" presId="urn:microsoft.com/office/officeart/2018/5/layout/IconCircleOutlineLabelList"/>
    <dgm:cxn modelId="{6B48BA17-5F84-4B5D-8C12-A370C4997F50}" type="presParOf" srcId="{702332FA-48B0-41E3-8317-64C1FFF61DC8}" destId="{942A9FDD-342D-4E22-A5DA-08BF76ECD4A9}" srcOrd="0" destOrd="0" presId="urn:microsoft.com/office/officeart/2018/5/layout/IconCircleOutlineLabelList"/>
    <dgm:cxn modelId="{DA047A45-90E7-4987-B557-9518153003DE}" type="presParOf" srcId="{702332FA-48B0-41E3-8317-64C1FFF61DC8}" destId="{4BBBC2A0-1271-4C4B-8A88-912D0DBA0A2F}" srcOrd="1" destOrd="0" presId="urn:microsoft.com/office/officeart/2018/5/layout/IconCircleOutlineLabelList"/>
    <dgm:cxn modelId="{F829CB0E-246F-452C-945B-A459CF9A7A63}" type="presParOf" srcId="{702332FA-48B0-41E3-8317-64C1FFF61DC8}" destId="{9DBD1DFC-CC9C-4269-A474-B4A445399D7A}" srcOrd="2" destOrd="0" presId="urn:microsoft.com/office/officeart/2018/5/layout/IconCircleOutlineLabelList"/>
    <dgm:cxn modelId="{D1E25DEC-E097-4D7A-9BDF-F32DC51E4A66}" type="presParOf" srcId="{702332FA-48B0-41E3-8317-64C1FFF61DC8}" destId="{6DFFBF09-F00A-4886-A3D8-18A5E3689979}" srcOrd="3" destOrd="0" presId="urn:microsoft.com/office/officeart/2018/5/layout/IconCircleOutlineLabelList"/>
    <dgm:cxn modelId="{2288D1CE-E518-4260-92FE-5F2C20F53001}" type="presParOf" srcId="{CE9B11CC-852D-427D-ABE9-C56C228C626C}" destId="{87FDDCD3-F0AE-4046-9DCF-34092D0EEE4D}" srcOrd="1" destOrd="0" presId="urn:microsoft.com/office/officeart/2018/5/layout/IconCircleOutlineLabelList"/>
    <dgm:cxn modelId="{97DB1B4B-5E0F-4774-B68C-ED81DA5C4F60}" type="presParOf" srcId="{CE9B11CC-852D-427D-ABE9-C56C228C626C}" destId="{5657D1B3-8A73-4CFE-A1CB-034C76FCAEE7}" srcOrd="2" destOrd="0" presId="urn:microsoft.com/office/officeart/2018/5/layout/IconCircleOutlineLabelList"/>
    <dgm:cxn modelId="{21C410BA-3B1D-4F0D-97BA-07E97CE0FE24}" type="presParOf" srcId="{5657D1B3-8A73-4CFE-A1CB-034C76FCAEE7}" destId="{65A08858-83B3-43EA-B857-418F838B8E77}" srcOrd="0" destOrd="0" presId="urn:microsoft.com/office/officeart/2018/5/layout/IconCircleOutlineLabelList"/>
    <dgm:cxn modelId="{F0454D12-0C54-4A48-819E-F02111EEEAB2}" type="presParOf" srcId="{5657D1B3-8A73-4CFE-A1CB-034C76FCAEE7}" destId="{11277BB9-0D25-4300-8941-4BDE47553D22}" srcOrd="1" destOrd="0" presId="urn:microsoft.com/office/officeart/2018/5/layout/IconCircleOutlineLabelList"/>
    <dgm:cxn modelId="{298FCB34-3B3D-4618-BB31-EB8C05481D93}" type="presParOf" srcId="{5657D1B3-8A73-4CFE-A1CB-034C76FCAEE7}" destId="{2DB4B326-8276-4CC9-9E60-8FC2BB0CAD11}" srcOrd="2" destOrd="0" presId="urn:microsoft.com/office/officeart/2018/5/layout/IconCircleOutlineLabelList"/>
    <dgm:cxn modelId="{199F76FA-ED87-435D-B23E-CB6B7E8AB510}" type="presParOf" srcId="{5657D1B3-8A73-4CFE-A1CB-034C76FCAEE7}" destId="{F89A9192-CDB6-480B-8090-D10D02F84998}" srcOrd="3" destOrd="0" presId="urn:microsoft.com/office/officeart/2018/5/layout/IconCircleOutlineLabelList"/>
    <dgm:cxn modelId="{EA7707F2-EEBD-4EB7-8C03-3586BAAB4B54}" type="presParOf" srcId="{CE9B11CC-852D-427D-ABE9-C56C228C626C}" destId="{AB675CF8-A302-4F9D-B7FB-6ACACBC23FAC}" srcOrd="3" destOrd="0" presId="urn:microsoft.com/office/officeart/2018/5/layout/IconCircleOutlineLabelList"/>
    <dgm:cxn modelId="{5DA64466-6773-4276-B1BD-36C335658D8F}" type="presParOf" srcId="{CE9B11CC-852D-427D-ABE9-C56C228C626C}" destId="{FA89B913-154F-46E6-A79F-A81AE9A4E920}" srcOrd="4" destOrd="0" presId="urn:microsoft.com/office/officeart/2018/5/layout/IconCircleOutlineLabelList"/>
    <dgm:cxn modelId="{851E76F5-6B39-4FAD-9616-AEEB0AF28480}" type="presParOf" srcId="{FA89B913-154F-46E6-A79F-A81AE9A4E920}" destId="{2F57F64A-14EA-4199-AF34-E168E2187074}" srcOrd="0" destOrd="0" presId="urn:microsoft.com/office/officeart/2018/5/layout/IconCircleOutlineLabelList"/>
    <dgm:cxn modelId="{4057F606-36DD-4CC5-B184-5B2C5DB5C9B0}" type="presParOf" srcId="{FA89B913-154F-46E6-A79F-A81AE9A4E920}" destId="{CE5F4F4D-567B-4B62-80EB-F2A1331D4BC4}" srcOrd="1" destOrd="0" presId="urn:microsoft.com/office/officeart/2018/5/layout/IconCircleOutlineLabelList"/>
    <dgm:cxn modelId="{FB8E76EF-0466-4FF1-8155-92687C986D9B}" type="presParOf" srcId="{FA89B913-154F-46E6-A79F-A81AE9A4E920}" destId="{78139CC2-CA03-453C-B186-CFECF33ADA7B}" srcOrd="2" destOrd="0" presId="urn:microsoft.com/office/officeart/2018/5/layout/IconCircleOutlineLabelList"/>
    <dgm:cxn modelId="{62E01F7F-F7F1-4EE9-8E1D-9BC61A58D714}"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4FBAD7-16EA-4F62-8351-B2FFF1E8EF68}">
      <dgm:prSet/>
      <dgm:spPr/>
      <dgm:t>
        <a:bodyPr/>
        <a:lstStyle/>
        <a:p>
          <a:pPr>
            <a:lnSpc>
              <a:spcPct val="100000"/>
            </a:lnSpc>
          </a:pPr>
          <a:r>
            <a:rPr lang="en-US"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21238091-215B-490A-9DAB-A1C9D3D304E4}">
      <dgm:prSet/>
      <dgm:spPr/>
      <dgm:t>
        <a:bodyPr/>
        <a:lstStyle/>
        <a:p>
          <a:pPr>
            <a:lnSpc>
              <a:spcPct val="100000"/>
            </a:lnSpc>
          </a:pPr>
          <a:r>
            <a:rPr lang="en-US" dirty="0">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74C53821-F525-47CB-BBAA-0EF8BE16079E}">
      <dgm:prSet/>
      <dgm:spPr/>
      <dgm:t>
        <a:bodyPr/>
        <a:lstStyle/>
        <a:p>
          <a:pPr>
            <a:lnSpc>
              <a:spcPct val="100000"/>
            </a:lnSpc>
          </a:pPr>
          <a:r>
            <a:rPr lang="en-US"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96DDDB37-8E2F-4A52-9ED8-1D5E56E331CE}">
      <dgm:prSet/>
      <dgm:spPr/>
      <dgm:t>
        <a:bodyPr/>
        <a:lstStyle/>
        <a:p>
          <a:pPr>
            <a:lnSpc>
              <a:spcPct val="100000"/>
            </a:lnSpc>
          </a:pPr>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2E04D7F9-4CDF-4742-8CED-856BA926134C}" type="pres">
      <dgm:prSet presAssocID="{6694AF21-D882-4798-B520-48F325A81DD6}" presName="linear" presStyleCnt="0">
        <dgm:presLayoutVars>
          <dgm:animLvl val="lvl"/>
          <dgm:resizeHandles val="exact"/>
        </dgm:presLayoutVars>
      </dgm:prSet>
      <dgm:spPr/>
    </dgm:pt>
    <dgm:pt modelId="{523EC343-FAB3-447C-80C9-D0123AB46E96}" type="pres">
      <dgm:prSet presAssocID="{704FBAD7-16EA-4F62-8351-B2FFF1E8EF68}" presName="parentText" presStyleLbl="node1" presStyleIdx="0" presStyleCnt="4">
        <dgm:presLayoutVars>
          <dgm:chMax val="0"/>
          <dgm:bulletEnabled val="1"/>
        </dgm:presLayoutVars>
      </dgm:prSet>
      <dgm:spPr/>
    </dgm:pt>
    <dgm:pt modelId="{18B4BFE2-10D1-4CFE-B77F-908229392EE5}" type="pres">
      <dgm:prSet presAssocID="{89A242B7-4BA2-447C-817B-321D413618B8}" presName="spacer" presStyleCnt="0"/>
      <dgm:spPr/>
    </dgm:pt>
    <dgm:pt modelId="{681F2E35-436B-4A74-BCF4-2FACD746227A}" type="pres">
      <dgm:prSet presAssocID="{21238091-215B-490A-9DAB-A1C9D3D304E4}" presName="parentText" presStyleLbl="node1" presStyleIdx="1" presStyleCnt="4">
        <dgm:presLayoutVars>
          <dgm:chMax val="0"/>
          <dgm:bulletEnabled val="1"/>
        </dgm:presLayoutVars>
      </dgm:prSet>
      <dgm:spPr/>
    </dgm:pt>
    <dgm:pt modelId="{A161399E-DBAE-4851-B817-CB79ABC1202E}" type="pres">
      <dgm:prSet presAssocID="{7299B9FE-FA82-4CFD-8AB5-90313A57ABAF}" presName="spacer" presStyleCnt="0"/>
      <dgm:spPr/>
    </dgm:pt>
    <dgm:pt modelId="{07C45089-3256-45C2-9F5C-B12348F5E7AD}" type="pres">
      <dgm:prSet presAssocID="{74C53821-F525-47CB-BBAA-0EF8BE16079E}" presName="parentText" presStyleLbl="node1" presStyleIdx="2" presStyleCnt="4">
        <dgm:presLayoutVars>
          <dgm:chMax val="0"/>
          <dgm:bulletEnabled val="1"/>
        </dgm:presLayoutVars>
      </dgm:prSet>
      <dgm:spPr/>
    </dgm:pt>
    <dgm:pt modelId="{3E8DADCD-C6FF-489B-A43D-076415C5B82F}" type="pres">
      <dgm:prSet presAssocID="{E9B9661F-A3F3-4298-A8DE-909468E67143}" presName="spacer" presStyleCnt="0"/>
      <dgm:spPr/>
    </dgm:pt>
    <dgm:pt modelId="{476F7D82-3575-4EAE-8CDA-3959CF59D6E3}" type="pres">
      <dgm:prSet presAssocID="{96DDDB37-8E2F-4A52-9ED8-1D5E56E331CE}" presName="parentText" presStyleLbl="node1" presStyleIdx="3" presStyleCnt="4">
        <dgm:presLayoutVars>
          <dgm:chMax val="0"/>
          <dgm:bulletEnabled val="1"/>
        </dgm:presLayoutVars>
      </dgm:prSet>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CF0C918B-F9C5-48A1-8C14-2318D90D5C58}" type="presOf" srcId="{74C53821-F525-47CB-BBAA-0EF8BE16079E}" destId="{07C45089-3256-45C2-9F5C-B12348F5E7AD}" srcOrd="0" destOrd="0" presId="urn:microsoft.com/office/officeart/2005/8/layout/vList2"/>
    <dgm:cxn modelId="{0A719E9E-9857-4142-B3BB-9B3EB88BAB0B}" type="presOf" srcId="{6694AF21-D882-4798-B520-48F325A81DD6}" destId="{2E04D7F9-4CDF-4742-8CED-856BA926134C}" srcOrd="0" destOrd="0" presId="urn:microsoft.com/office/officeart/2005/8/layout/vList2"/>
    <dgm:cxn modelId="{66F2C1AC-C912-4D5E-96AA-37B9291385C6}" type="presOf" srcId="{704FBAD7-16EA-4F62-8351-B2FFF1E8EF68}" destId="{523EC343-FAB3-447C-80C9-D0123AB46E96}" srcOrd="0" destOrd="0" presId="urn:microsoft.com/office/officeart/2005/8/layout/vList2"/>
    <dgm:cxn modelId="{0BBC6CB4-7F29-4B26-87A1-DFFC9215AB1B}" type="presOf" srcId="{21238091-215B-490A-9DAB-A1C9D3D304E4}" destId="{681F2E35-436B-4A74-BCF4-2FACD746227A}" srcOrd="0" destOrd="0" presId="urn:microsoft.com/office/officeart/2005/8/layout/vList2"/>
    <dgm:cxn modelId="{CB2BABBF-B3F9-4CE7-9C26-490DA0A37627}" srcId="{6694AF21-D882-4798-B520-48F325A81DD6}" destId="{21238091-215B-490A-9DAB-A1C9D3D304E4}" srcOrd="1" destOrd="0" parTransId="{FC264ED7-59D2-4717-A481-8ABE758A9FE1}" sibTransId="{7299B9FE-FA82-4CFD-8AB5-90313A57ABAF}"/>
    <dgm:cxn modelId="{236822F6-B1AC-4C2C-B9E9-7B5BB7F8972A}" type="presOf" srcId="{96DDDB37-8E2F-4A52-9ED8-1D5E56E331CE}" destId="{476F7D82-3575-4EAE-8CDA-3959CF59D6E3}" srcOrd="0" destOrd="0" presId="urn:microsoft.com/office/officeart/2005/8/layout/vList2"/>
    <dgm:cxn modelId="{EB701787-9637-42AF-89B3-B4A393C60892}" type="presParOf" srcId="{2E04D7F9-4CDF-4742-8CED-856BA926134C}" destId="{523EC343-FAB3-447C-80C9-D0123AB46E96}" srcOrd="0" destOrd="0" presId="urn:microsoft.com/office/officeart/2005/8/layout/vList2"/>
    <dgm:cxn modelId="{5D905156-622A-4575-9292-1D48C5D05C11}" type="presParOf" srcId="{2E04D7F9-4CDF-4742-8CED-856BA926134C}" destId="{18B4BFE2-10D1-4CFE-B77F-908229392EE5}" srcOrd="1" destOrd="0" presId="urn:microsoft.com/office/officeart/2005/8/layout/vList2"/>
    <dgm:cxn modelId="{AC395AEC-ED4C-4D8F-93C6-88E225676D81}" type="presParOf" srcId="{2E04D7F9-4CDF-4742-8CED-856BA926134C}" destId="{681F2E35-436B-4A74-BCF4-2FACD746227A}" srcOrd="2" destOrd="0" presId="urn:microsoft.com/office/officeart/2005/8/layout/vList2"/>
    <dgm:cxn modelId="{9FB64E09-B993-4B1B-AD9D-D81F838AB06A}" type="presParOf" srcId="{2E04D7F9-4CDF-4742-8CED-856BA926134C}" destId="{A161399E-DBAE-4851-B817-CB79ABC1202E}" srcOrd="3" destOrd="0" presId="urn:microsoft.com/office/officeart/2005/8/layout/vList2"/>
    <dgm:cxn modelId="{9BBA7BF0-332C-48FF-8C0B-6566CDA6A03E}" type="presParOf" srcId="{2E04D7F9-4CDF-4742-8CED-856BA926134C}" destId="{07C45089-3256-45C2-9F5C-B12348F5E7AD}" srcOrd="4" destOrd="0" presId="urn:microsoft.com/office/officeart/2005/8/layout/vList2"/>
    <dgm:cxn modelId="{DCEF300D-15F1-4B60-B2CD-FAD14256E2C6}" type="presParOf" srcId="{2E04D7F9-4CDF-4742-8CED-856BA926134C}" destId="{3E8DADCD-C6FF-489B-A43D-076415C5B82F}" srcOrd="5" destOrd="0" presId="urn:microsoft.com/office/officeart/2005/8/layout/vList2"/>
    <dgm:cxn modelId="{C95501EB-94AA-4011-BC15-61C190DF51B4}" type="presParOf" srcId="{2E04D7F9-4CDF-4742-8CED-856BA926134C}" destId="{476F7D82-3575-4EAE-8CDA-3959CF59D6E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B680A41-647B-467F-A40F-51CD8D7534C3}" type="pres">
      <dgm:prSet presAssocID="{7C82BA32-5BB4-4429-84E2-4466A80ADA7A}" presName="diagram" presStyleCnt="0">
        <dgm:presLayoutVars>
          <dgm:dir/>
          <dgm:resizeHandles val="exact"/>
        </dgm:presLayoutVars>
      </dgm:prSet>
      <dgm:spPr/>
    </dgm:pt>
    <dgm:pt modelId="{85A02F8D-103D-465A-822D-F4B6AF4105C5}" type="pres">
      <dgm:prSet presAssocID="{1FDF4522-F6E9-4065-B998-A7F6D122D9A0}" presName="node" presStyleLbl="node1" presStyleIdx="0" presStyleCnt="4">
        <dgm:presLayoutVars>
          <dgm:bulletEnabled val="1"/>
        </dgm:presLayoutVars>
      </dgm:prSet>
      <dgm:spPr/>
    </dgm:pt>
    <dgm:pt modelId="{691B9C69-3516-4CCA-B17A-C0BF01711266}" type="pres">
      <dgm:prSet presAssocID="{338B7051-2109-4CD0-8767-C37E0AA249D0}" presName="sibTrans" presStyleCnt="0"/>
      <dgm:spPr/>
    </dgm:pt>
    <dgm:pt modelId="{60F9D66D-4BB4-4002-AD15-1F54363C66B0}" type="pres">
      <dgm:prSet presAssocID="{A18C1B32-F56C-4289-B65E-D4A819E31E1B}" presName="node" presStyleLbl="node1" presStyleIdx="1" presStyleCnt="4">
        <dgm:presLayoutVars>
          <dgm:bulletEnabled val="1"/>
        </dgm:presLayoutVars>
      </dgm:prSet>
      <dgm:spPr/>
    </dgm:pt>
    <dgm:pt modelId="{B2E1FDE8-4813-4F22-92CC-7BF9922DAA58}" type="pres">
      <dgm:prSet presAssocID="{663169A9-318A-4A68-B99D-A779DCAB3FB9}" presName="sibTrans" presStyleCnt="0"/>
      <dgm:spPr/>
    </dgm:pt>
    <dgm:pt modelId="{66747E4A-21D1-44D7-9162-6416BF0EBB7E}" type="pres">
      <dgm:prSet presAssocID="{2BCCD176-EBCF-4EE9-A0C3-58F78C16753C}" presName="node" presStyleLbl="node1" presStyleIdx="2" presStyleCnt="4">
        <dgm:presLayoutVars>
          <dgm:bulletEnabled val="1"/>
        </dgm:presLayoutVars>
      </dgm:prSet>
      <dgm:spPr/>
    </dgm:pt>
    <dgm:pt modelId="{BA6BB3C9-9525-4E91-A248-EE6BB88BCF3E}" type="pres">
      <dgm:prSet presAssocID="{9EC93AFE-5BDE-4632-890A-628A63B17D93}" presName="sibTrans" presStyleCnt="0"/>
      <dgm:spPr/>
    </dgm:pt>
    <dgm:pt modelId="{4543EF41-E985-4065-BEB8-C99545792885}" type="pres">
      <dgm:prSet presAssocID="{11DD6609-B0B2-4911-8ACA-68956B6686F0}" presName="node" presStyleLbl="node1" presStyleIdx="3" presStyleCnt="4">
        <dgm:presLayoutVars>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9E3B464B-6E8B-486F-896F-D5E98B95254E}" type="presOf" srcId="{A18C1B32-F56C-4289-B65E-D4A819E31E1B}" destId="{60F9D66D-4BB4-4002-AD15-1F54363C66B0}" srcOrd="0" destOrd="0" presId="urn:microsoft.com/office/officeart/2005/8/layout/default"/>
    <dgm:cxn modelId="{A0D63F6F-5F10-49CC-9584-7BF22AB8C4EF}" type="presOf" srcId="{2BCCD176-EBCF-4EE9-A0C3-58F78C16753C}" destId="{66747E4A-21D1-44D7-9162-6416BF0EBB7E}"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D3EF2B57-1278-4E00-B25C-E6AE3AA37B51}" type="presOf" srcId="{1FDF4522-F6E9-4065-B998-A7F6D122D9A0}" destId="{85A02F8D-103D-465A-822D-F4B6AF4105C5}"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6EA0DAD8-6955-4AF3-A3FF-644C5DCFED3E}" type="presOf" srcId="{7C82BA32-5BB4-4429-84E2-4466A80ADA7A}" destId="{FB680A41-647B-467F-A40F-51CD8D7534C3}" srcOrd="0" destOrd="0" presId="urn:microsoft.com/office/officeart/2005/8/layout/default"/>
    <dgm:cxn modelId="{829652F3-6450-441E-BE26-CE682713018B}" type="presOf" srcId="{11DD6609-B0B2-4911-8ACA-68956B6686F0}" destId="{4543EF41-E985-4065-BEB8-C99545792885}" srcOrd="0" destOrd="0" presId="urn:microsoft.com/office/officeart/2005/8/layout/default"/>
    <dgm:cxn modelId="{F41BFB7F-FAEC-4F9C-8AE0-0562CF37E1C3}" type="presParOf" srcId="{FB680A41-647B-467F-A40F-51CD8D7534C3}" destId="{85A02F8D-103D-465A-822D-F4B6AF4105C5}" srcOrd="0" destOrd="0" presId="urn:microsoft.com/office/officeart/2005/8/layout/default"/>
    <dgm:cxn modelId="{8EBC923A-6ACC-447F-AB53-6516804D1B5B}" type="presParOf" srcId="{FB680A41-647B-467F-A40F-51CD8D7534C3}" destId="{691B9C69-3516-4CCA-B17A-C0BF01711266}" srcOrd="1" destOrd="0" presId="urn:microsoft.com/office/officeart/2005/8/layout/default"/>
    <dgm:cxn modelId="{B6F939A0-008A-4F12-B2B2-EC31896067EE}" type="presParOf" srcId="{FB680A41-647B-467F-A40F-51CD8D7534C3}" destId="{60F9D66D-4BB4-4002-AD15-1F54363C66B0}" srcOrd="2" destOrd="0" presId="urn:microsoft.com/office/officeart/2005/8/layout/default"/>
    <dgm:cxn modelId="{06A1960E-2814-493E-B6C4-4300DDAA2CC3}" type="presParOf" srcId="{FB680A41-647B-467F-A40F-51CD8D7534C3}" destId="{B2E1FDE8-4813-4F22-92CC-7BF9922DAA58}" srcOrd="3" destOrd="0" presId="urn:microsoft.com/office/officeart/2005/8/layout/default"/>
    <dgm:cxn modelId="{289D8816-B006-4FE3-BA5F-09E5BED8776A}" type="presParOf" srcId="{FB680A41-647B-467F-A40F-51CD8D7534C3}" destId="{66747E4A-21D1-44D7-9162-6416BF0EBB7E}" srcOrd="4" destOrd="0" presId="urn:microsoft.com/office/officeart/2005/8/layout/default"/>
    <dgm:cxn modelId="{47394805-1A9E-4C47-8C8F-70D63D75DCD7}" type="presParOf" srcId="{FB680A41-647B-467F-A40F-51CD8D7534C3}" destId="{BA6BB3C9-9525-4E91-A248-EE6BB88BCF3E}" srcOrd="5" destOrd="0" presId="urn:microsoft.com/office/officeart/2005/8/layout/default"/>
    <dgm:cxn modelId="{058FAE27-26F9-4667-A1F7-72063962C868}" type="presParOf" srcId="{FB680A41-647B-467F-A40F-51CD8D7534C3}" destId="{4543EF41-E985-4065-BEB8-C995457928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dirty="0">
              <a:latin typeface="Arial" panose="020B0604020202020204" pitchFamily="34" charset="0"/>
              <a:cs typeface="Arial" panose="020B0604020202020204" pitchFamily="34" charset="0"/>
            </a:rPr>
            <a:t>Maximum page </a:t>
          </a:r>
          <a:r>
            <a:rPr lang="fr-FR" dirty="0" err="1">
              <a:latin typeface="Arial" panose="020B0604020202020204" pitchFamily="34" charset="0"/>
              <a:cs typeface="Arial" panose="020B0604020202020204" pitchFamily="34" charset="0"/>
            </a:rPr>
            <a:t>limits</a:t>
          </a:r>
          <a:r>
            <a:rPr lang="fr-FR" dirty="0">
              <a:latin typeface="Arial" panose="020B0604020202020204" pitchFamily="34" charset="0"/>
              <a:cs typeface="Arial" panose="020B0604020202020204" pitchFamily="34" charset="0"/>
            </a:rPr>
            <a:t>: Junior - 2 pages; </a:t>
          </a:r>
          <a:r>
            <a:rPr lang="fr-FR" dirty="0" err="1">
              <a:latin typeface="Arial" panose="020B0604020202020204" pitchFamily="34" charset="0"/>
              <a:cs typeface="Arial" panose="020B0604020202020204" pitchFamily="34" charset="0"/>
            </a:rPr>
            <a:t>Intermediate</a:t>
          </a:r>
          <a:r>
            <a:rPr lang="fr-FR" dirty="0">
              <a:latin typeface="Arial" panose="020B0604020202020204" pitchFamily="34" charset="0"/>
              <a:cs typeface="Arial" panose="020B0604020202020204" pitchFamily="34" charset="0"/>
            </a:rPr>
            <a:t> – 3 pages; Senior – 4 pages. </a:t>
          </a:r>
          <a:endParaRPr lang="en-US" dirty="0">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0B42B7CC-C5BF-49E0-A6F9-A11F78DAFE17}" type="pres">
      <dgm:prSet presAssocID="{7C82BA32-5BB4-4429-84E2-4466A80ADA7A}" presName="diagram" presStyleCnt="0">
        <dgm:presLayoutVars>
          <dgm:dir/>
          <dgm:resizeHandles val="exact"/>
        </dgm:presLayoutVars>
      </dgm:prSet>
      <dgm:spPr/>
    </dgm:pt>
    <dgm:pt modelId="{F9EAE905-7B17-4D76-BA20-EAD2D7C978F3}" type="pres">
      <dgm:prSet presAssocID="{1FDF4522-F6E9-4065-B998-A7F6D122D9A0}" presName="node" presStyleLbl="node1" presStyleIdx="0" presStyleCnt="5">
        <dgm:presLayoutVars>
          <dgm:bulletEnabled val="1"/>
        </dgm:presLayoutVars>
      </dgm:prSet>
      <dgm:spPr/>
    </dgm:pt>
    <dgm:pt modelId="{FC023011-116E-4CA8-A68C-E32925855842}" type="pres">
      <dgm:prSet presAssocID="{338B7051-2109-4CD0-8767-C37E0AA249D0}" presName="sibTrans" presStyleCnt="0"/>
      <dgm:spPr/>
    </dgm:pt>
    <dgm:pt modelId="{4C636BD1-7ABB-4B81-8531-4E47541ED654}" type="pres">
      <dgm:prSet presAssocID="{A18C1B32-F56C-4289-B65E-D4A819E31E1B}" presName="node" presStyleLbl="node1" presStyleIdx="1" presStyleCnt="5">
        <dgm:presLayoutVars>
          <dgm:bulletEnabled val="1"/>
        </dgm:presLayoutVars>
      </dgm:prSet>
      <dgm:spPr/>
    </dgm:pt>
    <dgm:pt modelId="{6BB054BB-957F-4EDB-8B4B-6979D491CFAA}" type="pres">
      <dgm:prSet presAssocID="{663169A9-318A-4A68-B99D-A779DCAB3FB9}" presName="sibTrans" presStyleCnt="0"/>
      <dgm:spPr/>
    </dgm:pt>
    <dgm:pt modelId="{BFDDCCAD-1D17-4184-970B-362335A792AE}" type="pres">
      <dgm:prSet presAssocID="{2BCCD176-EBCF-4EE9-A0C3-58F78C16753C}" presName="node" presStyleLbl="node1" presStyleIdx="2" presStyleCnt="5">
        <dgm:presLayoutVars>
          <dgm:bulletEnabled val="1"/>
        </dgm:presLayoutVars>
      </dgm:prSet>
      <dgm:spPr/>
    </dgm:pt>
    <dgm:pt modelId="{A4BE5EE9-1672-463D-B347-C8A455F9554F}" type="pres">
      <dgm:prSet presAssocID="{9EC93AFE-5BDE-4632-890A-628A63B17D93}" presName="sibTrans" presStyleCnt="0"/>
      <dgm:spPr/>
    </dgm:pt>
    <dgm:pt modelId="{EDEF390A-BD55-45E5-8B4D-1D21B04F6E78}" type="pres">
      <dgm:prSet presAssocID="{11DD6609-B0B2-4911-8ACA-68956B6686F0}" presName="node" presStyleLbl="node1" presStyleIdx="3" presStyleCnt="5">
        <dgm:presLayoutVars>
          <dgm:bulletEnabled val="1"/>
        </dgm:presLayoutVars>
      </dgm:prSet>
      <dgm:spPr/>
    </dgm:pt>
    <dgm:pt modelId="{7666D4FF-E711-4A36-957B-9BFC257EB0EF}" type="pres">
      <dgm:prSet presAssocID="{F8AE5D64-B1B9-41E3-9A95-607A692CBA5E}" presName="sibTrans" presStyleCnt="0"/>
      <dgm:spPr/>
    </dgm:pt>
    <dgm:pt modelId="{D1BCA7A6-0074-4F83-8AE9-0C66D9F2F959}" type="pres">
      <dgm:prSet presAssocID="{8222CB56-8D60-47E5-89BF-F2C5BF899B44}" presName="node" presStyleLbl="node1" presStyleIdx="4" presStyleCnt="5">
        <dgm:presLayoutVars>
          <dgm:bulletEnabled val="1"/>
        </dgm:presLayoutVars>
      </dgm:prSet>
      <dgm:spPr/>
    </dgm:pt>
  </dgm:ptLst>
  <dgm:cxnLst>
    <dgm:cxn modelId="{27B7A918-B4CD-498E-ABDF-D1B71855D3C9}" type="presOf" srcId="{2BCCD176-EBCF-4EE9-A0C3-58F78C16753C}" destId="{BFDDCCAD-1D17-4184-970B-362335A792AE}" srcOrd="0" destOrd="0" presId="urn:microsoft.com/office/officeart/2005/8/layout/default"/>
    <dgm:cxn modelId="{C5B72520-5DD5-46C3-A2A1-2D63C8FA4A81}" type="presOf" srcId="{11DD6609-B0B2-4911-8ACA-68956B6686F0}" destId="{EDEF390A-BD55-45E5-8B4D-1D21B04F6E78}" srcOrd="0" destOrd="0" presId="urn:microsoft.com/office/officeart/2005/8/layout/default"/>
    <dgm:cxn modelId="{A54B3C2E-F5F1-46DA-84A3-6EF6650330F9}" type="presOf" srcId="{A18C1B32-F56C-4289-B65E-D4A819E31E1B}" destId="{4C636BD1-7ABB-4B81-8531-4E47541ED654}"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DE08C653-D5A2-4870-B820-5DB2436CF3AD}" srcId="{7C82BA32-5BB4-4429-84E2-4466A80ADA7A}" destId="{11DD6609-B0B2-4911-8ACA-68956B6686F0}" srcOrd="3" destOrd="0" parTransId="{98BBB731-F503-4703-A21D-C347A5810BC8}" sibTransId="{F8AE5D64-B1B9-41E3-9A95-607A692CBA5E}"/>
    <dgm:cxn modelId="{9E40B492-E603-41EA-8A43-C209BF3A6CF4}" type="presOf" srcId="{7C82BA32-5BB4-4429-84E2-4466A80ADA7A}" destId="{0B42B7CC-C5BF-49E0-A6F9-A11F78DAFE17}" srcOrd="0" destOrd="0" presId="urn:microsoft.com/office/officeart/2005/8/layout/default"/>
    <dgm:cxn modelId="{8A1BFE9A-377D-40A6-83AE-E9BD5E27E87D}" type="presOf" srcId="{8222CB56-8D60-47E5-89BF-F2C5BF899B44}" destId="{D1BCA7A6-0074-4F83-8AE9-0C66D9F2F959}" srcOrd="0" destOrd="0" presId="urn:microsoft.com/office/officeart/2005/8/layout/default"/>
    <dgm:cxn modelId="{9529F5A3-B687-4223-8915-01B0E66450F5}" type="presOf" srcId="{1FDF4522-F6E9-4065-B998-A7F6D122D9A0}" destId="{F9EAE905-7B17-4D76-BA20-EAD2D7C978F3}"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E18CC3B4-17DF-4F3F-AAD5-0BBFF8B04C37}" type="presParOf" srcId="{0B42B7CC-C5BF-49E0-A6F9-A11F78DAFE17}" destId="{F9EAE905-7B17-4D76-BA20-EAD2D7C978F3}" srcOrd="0" destOrd="0" presId="urn:microsoft.com/office/officeart/2005/8/layout/default"/>
    <dgm:cxn modelId="{2E813479-5AFB-4E78-B0E0-F582FEAF6E2E}" type="presParOf" srcId="{0B42B7CC-C5BF-49E0-A6F9-A11F78DAFE17}" destId="{FC023011-116E-4CA8-A68C-E32925855842}" srcOrd="1" destOrd="0" presId="urn:microsoft.com/office/officeart/2005/8/layout/default"/>
    <dgm:cxn modelId="{BE7A37AE-7DB2-4E73-9C47-7059942F972F}" type="presParOf" srcId="{0B42B7CC-C5BF-49E0-A6F9-A11F78DAFE17}" destId="{4C636BD1-7ABB-4B81-8531-4E47541ED654}" srcOrd="2" destOrd="0" presId="urn:microsoft.com/office/officeart/2005/8/layout/default"/>
    <dgm:cxn modelId="{D243AAE7-AB21-4743-A024-053FC101EE00}" type="presParOf" srcId="{0B42B7CC-C5BF-49E0-A6F9-A11F78DAFE17}" destId="{6BB054BB-957F-4EDB-8B4B-6979D491CFAA}" srcOrd="3" destOrd="0" presId="urn:microsoft.com/office/officeart/2005/8/layout/default"/>
    <dgm:cxn modelId="{32B7817A-2BF6-4A95-A826-81544E966CBF}" type="presParOf" srcId="{0B42B7CC-C5BF-49E0-A6F9-A11F78DAFE17}" destId="{BFDDCCAD-1D17-4184-970B-362335A792AE}" srcOrd="4" destOrd="0" presId="urn:microsoft.com/office/officeart/2005/8/layout/default"/>
    <dgm:cxn modelId="{F79A29B7-531E-4FFD-A3E8-C9DE889A180A}" type="presParOf" srcId="{0B42B7CC-C5BF-49E0-A6F9-A11F78DAFE17}" destId="{A4BE5EE9-1672-463D-B347-C8A455F9554F}" srcOrd="5" destOrd="0" presId="urn:microsoft.com/office/officeart/2005/8/layout/default"/>
    <dgm:cxn modelId="{C7BF37A9-6149-491C-A050-5BE2C0B0B98C}" type="presParOf" srcId="{0B42B7CC-C5BF-49E0-A6F9-A11F78DAFE17}" destId="{EDEF390A-BD55-45E5-8B4D-1D21B04F6E78}" srcOrd="6" destOrd="0" presId="urn:microsoft.com/office/officeart/2005/8/layout/default"/>
    <dgm:cxn modelId="{DC91A6C5-4FFA-4815-A217-684B4BAD819D}" type="presParOf" srcId="{0B42B7CC-C5BF-49E0-A6F9-A11F78DAFE17}" destId="{7666D4FF-E711-4A36-957B-9BFC257EB0EF}" srcOrd="7" destOrd="0" presId="urn:microsoft.com/office/officeart/2005/8/layout/default"/>
    <dgm:cxn modelId="{9DB1C2D4-47E0-4DBB-910F-8D6510D1ACAD}" type="presParOf" srcId="{0B42B7CC-C5BF-49E0-A6F9-A11F78DAFE17}" destId="{D1BCA7A6-0074-4F83-8AE9-0C66D9F2F95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1FDF4522-F6E9-4065-B998-A7F6D122D9A0}">
      <dgm:prSet/>
      <dgm:spPr/>
      <dgm:t>
        <a:bodyPr/>
        <a:lstStyle/>
        <a:p>
          <a:r>
            <a:rPr lang="en-US">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05C7A981-D1BA-4A30-94C8-6EB89E5E0E38}" type="pres">
      <dgm:prSet presAssocID="{7C82BA32-5BB4-4429-84E2-4466A80ADA7A}" presName="outerComposite" presStyleCnt="0">
        <dgm:presLayoutVars>
          <dgm:chMax val="5"/>
          <dgm:dir/>
          <dgm:resizeHandles val="exact"/>
        </dgm:presLayoutVars>
      </dgm:prSet>
      <dgm:spPr/>
    </dgm:pt>
    <dgm:pt modelId="{B00500DC-9DD3-4AE5-BB05-EB3493E97395}" type="pres">
      <dgm:prSet presAssocID="{7C82BA32-5BB4-4429-84E2-4466A80ADA7A}" presName="dummyMaxCanvas" presStyleCnt="0">
        <dgm:presLayoutVars/>
      </dgm:prSet>
      <dgm:spPr/>
    </dgm:pt>
    <dgm:pt modelId="{7AE10D2B-4478-48A0-8D67-05CFEAE521B6}" type="pres">
      <dgm:prSet presAssocID="{7C82BA32-5BB4-4429-84E2-4466A80ADA7A}" presName="FourNodes_1" presStyleLbl="node1" presStyleIdx="0" presStyleCnt="4">
        <dgm:presLayoutVars>
          <dgm:bulletEnabled val="1"/>
        </dgm:presLayoutVars>
      </dgm:prSet>
      <dgm:spPr/>
    </dgm:pt>
    <dgm:pt modelId="{5B9BB34D-1742-4077-8ACE-F89110764E7A}" type="pres">
      <dgm:prSet presAssocID="{7C82BA32-5BB4-4429-84E2-4466A80ADA7A}" presName="FourNodes_2" presStyleLbl="node1" presStyleIdx="1" presStyleCnt="4">
        <dgm:presLayoutVars>
          <dgm:bulletEnabled val="1"/>
        </dgm:presLayoutVars>
      </dgm:prSet>
      <dgm:spPr/>
    </dgm:pt>
    <dgm:pt modelId="{60AC0CC3-807F-4787-9216-CB8AD9A8BDBD}" type="pres">
      <dgm:prSet presAssocID="{7C82BA32-5BB4-4429-84E2-4466A80ADA7A}" presName="FourNodes_3" presStyleLbl="node1" presStyleIdx="2" presStyleCnt="4">
        <dgm:presLayoutVars>
          <dgm:bulletEnabled val="1"/>
        </dgm:presLayoutVars>
      </dgm:prSet>
      <dgm:spPr/>
    </dgm:pt>
    <dgm:pt modelId="{93F7F54C-B1DF-4735-8F99-66364A9DD768}" type="pres">
      <dgm:prSet presAssocID="{7C82BA32-5BB4-4429-84E2-4466A80ADA7A}" presName="FourNodes_4" presStyleLbl="node1" presStyleIdx="3" presStyleCnt="4">
        <dgm:presLayoutVars>
          <dgm:bulletEnabled val="1"/>
        </dgm:presLayoutVars>
      </dgm:prSet>
      <dgm:spPr/>
    </dgm:pt>
    <dgm:pt modelId="{1DFEED22-C79B-4E0D-882B-714A2DAAA1CD}" type="pres">
      <dgm:prSet presAssocID="{7C82BA32-5BB4-4429-84E2-4466A80ADA7A}" presName="FourConn_1-2" presStyleLbl="fgAccFollowNode1" presStyleIdx="0" presStyleCnt="3">
        <dgm:presLayoutVars>
          <dgm:bulletEnabled val="1"/>
        </dgm:presLayoutVars>
      </dgm:prSet>
      <dgm:spPr/>
    </dgm:pt>
    <dgm:pt modelId="{2921A290-075F-4A5D-B5EF-369BA23FF9E2}" type="pres">
      <dgm:prSet presAssocID="{7C82BA32-5BB4-4429-84E2-4466A80ADA7A}" presName="FourConn_2-3" presStyleLbl="fgAccFollowNode1" presStyleIdx="1" presStyleCnt="3">
        <dgm:presLayoutVars>
          <dgm:bulletEnabled val="1"/>
        </dgm:presLayoutVars>
      </dgm:prSet>
      <dgm:spPr/>
    </dgm:pt>
    <dgm:pt modelId="{7055F162-8812-4240-A25B-29EF79EA2FCD}" type="pres">
      <dgm:prSet presAssocID="{7C82BA32-5BB4-4429-84E2-4466A80ADA7A}" presName="FourConn_3-4" presStyleLbl="fgAccFollowNode1" presStyleIdx="2" presStyleCnt="3">
        <dgm:presLayoutVars>
          <dgm:bulletEnabled val="1"/>
        </dgm:presLayoutVars>
      </dgm:prSet>
      <dgm:spPr/>
    </dgm:pt>
    <dgm:pt modelId="{C757C562-DBB7-43C3-9874-A2ED9752C122}" type="pres">
      <dgm:prSet presAssocID="{7C82BA32-5BB4-4429-84E2-4466A80ADA7A}" presName="FourNodes_1_text" presStyleLbl="node1" presStyleIdx="3" presStyleCnt="4">
        <dgm:presLayoutVars>
          <dgm:bulletEnabled val="1"/>
        </dgm:presLayoutVars>
      </dgm:prSet>
      <dgm:spPr/>
    </dgm:pt>
    <dgm:pt modelId="{BEDD1AEA-FA2F-4E10-8F60-BB8B9498C72C}" type="pres">
      <dgm:prSet presAssocID="{7C82BA32-5BB4-4429-84E2-4466A80ADA7A}" presName="FourNodes_2_text" presStyleLbl="node1" presStyleIdx="3" presStyleCnt="4">
        <dgm:presLayoutVars>
          <dgm:bulletEnabled val="1"/>
        </dgm:presLayoutVars>
      </dgm:prSet>
      <dgm:spPr/>
    </dgm:pt>
    <dgm:pt modelId="{937E99A1-9E68-418A-97A9-C23856146097}" type="pres">
      <dgm:prSet presAssocID="{7C82BA32-5BB4-4429-84E2-4466A80ADA7A}" presName="FourNodes_3_text" presStyleLbl="node1" presStyleIdx="3" presStyleCnt="4">
        <dgm:presLayoutVars>
          <dgm:bulletEnabled val="1"/>
        </dgm:presLayoutVars>
      </dgm:prSet>
      <dgm:spPr/>
    </dgm:pt>
    <dgm:pt modelId="{7D1BC3FC-AF1D-4FEB-A148-F602F556BB9F}" type="pres">
      <dgm:prSet presAssocID="{7C82BA32-5BB4-4429-84E2-4466A80ADA7A}" presName="FourNodes_4_text" presStyleLbl="node1" presStyleIdx="3" presStyleCnt="4">
        <dgm:presLayoutVars>
          <dgm:bulletEnabled val="1"/>
        </dgm:presLayoutVars>
      </dgm:prSet>
      <dgm:spPr/>
    </dgm:pt>
  </dgm:ptLst>
  <dgm:cxnLst>
    <dgm:cxn modelId="{F42BEC08-2A19-4828-A285-453C370588E6}" type="presOf" srcId="{338B7051-2109-4CD0-8767-C37E0AA249D0}" destId="{1DFEED22-C79B-4E0D-882B-714A2DAAA1CD}" srcOrd="0" destOrd="0" presId="urn:microsoft.com/office/officeart/2005/8/layout/vProcess5"/>
    <dgm:cxn modelId="{EDEEBF1F-5513-4361-87EC-9CC24E6DABF0}" type="presOf" srcId="{3709DB46-6987-4FB7-B46A-38F9D056EF1B}" destId="{7D1BC3FC-AF1D-4FEB-A148-F602F556BB9F}" srcOrd="1" destOrd="0" presId="urn:microsoft.com/office/officeart/2005/8/layout/vProcess5"/>
    <dgm:cxn modelId="{49254F20-C0E0-40D4-A391-A339D8C9E7A2}" type="presOf" srcId="{8E9BF21E-F91B-4E07-A458-ADFB648DB9E9}" destId="{7055F162-8812-4240-A25B-29EF79EA2FCD}" srcOrd="0" destOrd="0" presId="urn:microsoft.com/office/officeart/2005/8/layout/vProcess5"/>
    <dgm:cxn modelId="{8925642E-861A-4D0F-9FA8-B696C9A06F88}" type="presOf" srcId="{209B18C0-5840-455C-8446-B786DFB5ECC2}" destId="{60AC0CC3-807F-4787-9216-CB8AD9A8BDBD}" srcOrd="0" destOrd="0" presId="urn:microsoft.com/office/officeart/2005/8/layout/vProcess5"/>
    <dgm:cxn modelId="{80395466-D65D-4021-A90E-64EDC3CE0BB6}" type="presOf" srcId="{3709DB46-6987-4FB7-B46A-38F9D056EF1B}" destId="{93F7F54C-B1DF-4735-8F99-66364A9DD768}" srcOrd="0" destOrd="0" presId="urn:microsoft.com/office/officeart/2005/8/layout/vProcess5"/>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675B314D-BB0D-4329-8615-0A474E656C70}" type="presOf" srcId="{209B18C0-5840-455C-8446-B786DFB5ECC2}" destId="{937E99A1-9E68-418A-97A9-C23856146097}" srcOrd="1" destOrd="0" presId="urn:microsoft.com/office/officeart/2005/8/layout/vProcess5"/>
    <dgm:cxn modelId="{99424174-276E-4915-9DF0-97DE88E88D69}" type="presOf" srcId="{663169A9-318A-4A68-B99D-A779DCAB3FB9}" destId="{2921A290-075F-4A5D-B5EF-369BA23FF9E2}" srcOrd="0" destOrd="0" presId="urn:microsoft.com/office/officeart/2005/8/layout/vProcess5"/>
    <dgm:cxn modelId="{8B92D374-93D1-4955-B9ED-4FD4F5BDDA12}" type="presOf" srcId="{1FDF4522-F6E9-4065-B998-A7F6D122D9A0}" destId="{C757C562-DBB7-43C3-9874-A2ED9752C122}" srcOrd="1" destOrd="0" presId="urn:microsoft.com/office/officeart/2005/8/layout/vProcess5"/>
    <dgm:cxn modelId="{8AF2F459-F1F0-4A25-8F50-33CA2910BA30}" type="presOf" srcId="{1FDF4522-F6E9-4065-B998-A7F6D122D9A0}" destId="{7AE10D2B-4478-48A0-8D67-05CFEAE521B6}" srcOrd="0" destOrd="0" presId="urn:microsoft.com/office/officeart/2005/8/layout/vProcess5"/>
    <dgm:cxn modelId="{A186627B-B68C-473D-838F-5ACC80FB7927}" type="presOf" srcId="{A18C1B32-F56C-4289-B65E-D4A819E31E1B}" destId="{5B9BB34D-1742-4077-8ACE-F89110764E7A}" srcOrd="0" destOrd="0" presId="urn:microsoft.com/office/officeart/2005/8/layout/vProcess5"/>
    <dgm:cxn modelId="{8E019F98-0A65-4845-892C-CEC14FBF042F}" type="presOf" srcId="{7C82BA32-5BB4-4429-84E2-4466A80ADA7A}" destId="{05C7A981-D1BA-4A30-94C8-6EB89E5E0E38}" srcOrd="0" destOrd="0" presId="urn:microsoft.com/office/officeart/2005/8/layout/vProcess5"/>
    <dgm:cxn modelId="{C5FCCDB0-5FD5-4CD7-8468-D67F4106FFF8}" srcId="{7C82BA32-5BB4-4429-84E2-4466A80ADA7A}" destId="{1FDF4522-F6E9-4065-B998-A7F6D122D9A0}" srcOrd="0" destOrd="0" parTransId="{AC8BC3D2-DC5C-431C-B3B8-A66CBA8EDB1E}" sibTransId="{338B7051-2109-4CD0-8767-C37E0AA249D0}"/>
    <dgm:cxn modelId="{4B9F7EC7-2713-4526-A212-8986190D8893}" type="presOf" srcId="{A18C1B32-F56C-4289-B65E-D4A819E31E1B}" destId="{BEDD1AEA-FA2F-4E10-8F60-BB8B9498C72C}" srcOrd="1" destOrd="0" presId="urn:microsoft.com/office/officeart/2005/8/layout/vProcess5"/>
    <dgm:cxn modelId="{0FD92FF5-EAD9-4798-BF84-9F3CBADF3B07}" srcId="{7C82BA32-5BB4-4429-84E2-4466A80ADA7A}" destId="{3709DB46-6987-4FB7-B46A-38F9D056EF1B}" srcOrd="3" destOrd="0" parTransId="{29A0D7D4-895F-415F-93FB-4852AA571EB1}" sibTransId="{879078CD-0076-4552-A86A-48FA0D7E60CF}"/>
    <dgm:cxn modelId="{DAF86200-EEC2-499F-B54D-8379AC3AB4EF}" type="presParOf" srcId="{05C7A981-D1BA-4A30-94C8-6EB89E5E0E38}" destId="{B00500DC-9DD3-4AE5-BB05-EB3493E97395}" srcOrd="0" destOrd="0" presId="urn:microsoft.com/office/officeart/2005/8/layout/vProcess5"/>
    <dgm:cxn modelId="{DDADC8B2-D83E-4C36-AAEE-526001158CC2}" type="presParOf" srcId="{05C7A981-D1BA-4A30-94C8-6EB89E5E0E38}" destId="{7AE10D2B-4478-48A0-8D67-05CFEAE521B6}" srcOrd="1" destOrd="0" presId="urn:microsoft.com/office/officeart/2005/8/layout/vProcess5"/>
    <dgm:cxn modelId="{DAB2338B-0BC4-47F3-8A6A-5F3C8EBA67CB}" type="presParOf" srcId="{05C7A981-D1BA-4A30-94C8-6EB89E5E0E38}" destId="{5B9BB34D-1742-4077-8ACE-F89110764E7A}" srcOrd="2" destOrd="0" presId="urn:microsoft.com/office/officeart/2005/8/layout/vProcess5"/>
    <dgm:cxn modelId="{5186E44F-E85F-4D8C-8F92-8003D584DA7B}" type="presParOf" srcId="{05C7A981-D1BA-4A30-94C8-6EB89E5E0E38}" destId="{60AC0CC3-807F-4787-9216-CB8AD9A8BDBD}" srcOrd="3" destOrd="0" presId="urn:microsoft.com/office/officeart/2005/8/layout/vProcess5"/>
    <dgm:cxn modelId="{22DAFFAE-42C6-442A-AD8A-95BC21E66A3E}" type="presParOf" srcId="{05C7A981-D1BA-4A30-94C8-6EB89E5E0E38}" destId="{93F7F54C-B1DF-4735-8F99-66364A9DD768}" srcOrd="4" destOrd="0" presId="urn:microsoft.com/office/officeart/2005/8/layout/vProcess5"/>
    <dgm:cxn modelId="{CBB5CBF5-6BCB-4CFC-8717-4EE5BC54216B}" type="presParOf" srcId="{05C7A981-D1BA-4A30-94C8-6EB89E5E0E38}" destId="{1DFEED22-C79B-4E0D-882B-714A2DAAA1CD}" srcOrd="5" destOrd="0" presId="urn:microsoft.com/office/officeart/2005/8/layout/vProcess5"/>
    <dgm:cxn modelId="{670BBE0D-7D07-498D-8EA0-EF528BC39277}" type="presParOf" srcId="{05C7A981-D1BA-4A30-94C8-6EB89E5E0E38}" destId="{2921A290-075F-4A5D-B5EF-369BA23FF9E2}" srcOrd="6" destOrd="0" presId="urn:microsoft.com/office/officeart/2005/8/layout/vProcess5"/>
    <dgm:cxn modelId="{78ECED61-2ABE-452A-A558-E669AEC4BA17}" type="presParOf" srcId="{05C7A981-D1BA-4A30-94C8-6EB89E5E0E38}" destId="{7055F162-8812-4240-A25B-29EF79EA2FCD}" srcOrd="7" destOrd="0" presId="urn:microsoft.com/office/officeart/2005/8/layout/vProcess5"/>
    <dgm:cxn modelId="{1318E8D1-0738-4A8C-AF23-C3E27C607C94}" type="presParOf" srcId="{05C7A981-D1BA-4A30-94C8-6EB89E5E0E38}" destId="{C757C562-DBB7-43C3-9874-A2ED9752C122}" srcOrd="8" destOrd="0" presId="urn:microsoft.com/office/officeart/2005/8/layout/vProcess5"/>
    <dgm:cxn modelId="{EA0E29FA-578D-41B4-B91F-7AF6E109E6C7}" type="presParOf" srcId="{05C7A981-D1BA-4A30-94C8-6EB89E5E0E38}" destId="{BEDD1AEA-FA2F-4E10-8F60-BB8B9498C72C}" srcOrd="9" destOrd="0" presId="urn:microsoft.com/office/officeart/2005/8/layout/vProcess5"/>
    <dgm:cxn modelId="{8848F521-66F8-46DA-9941-BD8BFF464D7D}" type="presParOf" srcId="{05C7A981-D1BA-4A30-94C8-6EB89E5E0E38}" destId="{937E99A1-9E68-418A-97A9-C23856146097}" srcOrd="10" destOrd="0" presId="urn:microsoft.com/office/officeart/2005/8/layout/vProcess5"/>
    <dgm:cxn modelId="{C3F5D870-0A5F-41AA-8676-ABC907820A59}" type="presParOf" srcId="{05C7A981-D1BA-4A30-94C8-6EB89E5E0E38}" destId="{7D1BC3FC-AF1D-4FEB-A148-F602F556BB9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i="0"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b="0" i="0" dirty="0">
            <a:latin typeface="Arial" panose="020B0604020202020204" pitchFamily="34" charset="0"/>
            <a:cs typeface="Arial" panose="020B0604020202020204" pitchFamily="34" charset="0"/>
          </a:endParaRP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b="0" i="0" dirty="0">
            <a:latin typeface="Arial" panose="020B0604020202020204" pitchFamily="34" charset="0"/>
            <a:cs typeface="Arial" panose="020B0604020202020204" pitchFamily="34" charset="0"/>
          </a:endParaRP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05C7A981-D1BA-4A30-94C8-6EB89E5E0E38}" type="pres">
      <dgm:prSet presAssocID="{7C82BA32-5BB4-4429-84E2-4466A80ADA7A}" presName="outerComposite" presStyleCnt="0">
        <dgm:presLayoutVars>
          <dgm:chMax val="5"/>
          <dgm:dir/>
          <dgm:resizeHandles val="exact"/>
        </dgm:presLayoutVars>
      </dgm:prSet>
      <dgm:spPr/>
    </dgm:pt>
    <dgm:pt modelId="{B00500DC-9DD3-4AE5-BB05-EB3493E97395}" type="pres">
      <dgm:prSet presAssocID="{7C82BA32-5BB4-4429-84E2-4466A80ADA7A}" presName="dummyMaxCanvas" presStyleCnt="0">
        <dgm:presLayoutVars/>
      </dgm:prSet>
      <dgm:spPr/>
    </dgm:pt>
    <dgm:pt modelId="{7AE10D2B-4478-48A0-8D67-05CFEAE521B6}" type="pres">
      <dgm:prSet presAssocID="{7C82BA32-5BB4-4429-84E2-4466A80ADA7A}" presName="FourNodes_1" presStyleLbl="node1" presStyleIdx="0" presStyleCnt="4">
        <dgm:presLayoutVars>
          <dgm:bulletEnabled val="1"/>
        </dgm:presLayoutVars>
      </dgm:prSet>
      <dgm:spPr/>
    </dgm:pt>
    <dgm:pt modelId="{5B9BB34D-1742-4077-8ACE-F89110764E7A}" type="pres">
      <dgm:prSet presAssocID="{7C82BA32-5BB4-4429-84E2-4466A80ADA7A}" presName="FourNodes_2" presStyleLbl="node1" presStyleIdx="1" presStyleCnt="4">
        <dgm:presLayoutVars>
          <dgm:bulletEnabled val="1"/>
        </dgm:presLayoutVars>
      </dgm:prSet>
      <dgm:spPr/>
    </dgm:pt>
    <dgm:pt modelId="{60AC0CC3-807F-4787-9216-CB8AD9A8BDBD}" type="pres">
      <dgm:prSet presAssocID="{7C82BA32-5BB4-4429-84E2-4466A80ADA7A}" presName="FourNodes_3" presStyleLbl="node1" presStyleIdx="2" presStyleCnt="4">
        <dgm:presLayoutVars>
          <dgm:bulletEnabled val="1"/>
        </dgm:presLayoutVars>
      </dgm:prSet>
      <dgm:spPr/>
    </dgm:pt>
    <dgm:pt modelId="{93F7F54C-B1DF-4735-8F99-66364A9DD768}" type="pres">
      <dgm:prSet presAssocID="{7C82BA32-5BB4-4429-84E2-4466A80ADA7A}" presName="FourNodes_4" presStyleLbl="node1" presStyleIdx="3" presStyleCnt="4">
        <dgm:presLayoutVars>
          <dgm:bulletEnabled val="1"/>
        </dgm:presLayoutVars>
      </dgm:prSet>
      <dgm:spPr/>
    </dgm:pt>
    <dgm:pt modelId="{1DFEED22-C79B-4E0D-882B-714A2DAAA1CD}" type="pres">
      <dgm:prSet presAssocID="{7C82BA32-5BB4-4429-84E2-4466A80ADA7A}" presName="FourConn_1-2" presStyleLbl="fgAccFollowNode1" presStyleIdx="0" presStyleCnt="3">
        <dgm:presLayoutVars>
          <dgm:bulletEnabled val="1"/>
        </dgm:presLayoutVars>
      </dgm:prSet>
      <dgm:spPr/>
    </dgm:pt>
    <dgm:pt modelId="{2921A290-075F-4A5D-B5EF-369BA23FF9E2}" type="pres">
      <dgm:prSet presAssocID="{7C82BA32-5BB4-4429-84E2-4466A80ADA7A}" presName="FourConn_2-3" presStyleLbl="fgAccFollowNode1" presStyleIdx="1" presStyleCnt="3">
        <dgm:presLayoutVars>
          <dgm:bulletEnabled val="1"/>
        </dgm:presLayoutVars>
      </dgm:prSet>
      <dgm:spPr/>
    </dgm:pt>
    <dgm:pt modelId="{7055F162-8812-4240-A25B-29EF79EA2FCD}" type="pres">
      <dgm:prSet presAssocID="{7C82BA32-5BB4-4429-84E2-4466A80ADA7A}" presName="FourConn_3-4" presStyleLbl="fgAccFollowNode1" presStyleIdx="2" presStyleCnt="3">
        <dgm:presLayoutVars>
          <dgm:bulletEnabled val="1"/>
        </dgm:presLayoutVars>
      </dgm:prSet>
      <dgm:spPr/>
    </dgm:pt>
    <dgm:pt modelId="{C757C562-DBB7-43C3-9874-A2ED9752C122}" type="pres">
      <dgm:prSet presAssocID="{7C82BA32-5BB4-4429-84E2-4466A80ADA7A}" presName="FourNodes_1_text" presStyleLbl="node1" presStyleIdx="3" presStyleCnt="4">
        <dgm:presLayoutVars>
          <dgm:bulletEnabled val="1"/>
        </dgm:presLayoutVars>
      </dgm:prSet>
      <dgm:spPr/>
    </dgm:pt>
    <dgm:pt modelId="{BEDD1AEA-FA2F-4E10-8F60-BB8B9498C72C}" type="pres">
      <dgm:prSet presAssocID="{7C82BA32-5BB4-4429-84E2-4466A80ADA7A}" presName="FourNodes_2_text" presStyleLbl="node1" presStyleIdx="3" presStyleCnt="4">
        <dgm:presLayoutVars>
          <dgm:bulletEnabled val="1"/>
        </dgm:presLayoutVars>
      </dgm:prSet>
      <dgm:spPr/>
    </dgm:pt>
    <dgm:pt modelId="{937E99A1-9E68-418A-97A9-C23856146097}" type="pres">
      <dgm:prSet presAssocID="{7C82BA32-5BB4-4429-84E2-4466A80ADA7A}" presName="FourNodes_3_text" presStyleLbl="node1" presStyleIdx="3" presStyleCnt="4">
        <dgm:presLayoutVars>
          <dgm:bulletEnabled val="1"/>
        </dgm:presLayoutVars>
      </dgm:prSet>
      <dgm:spPr/>
    </dgm:pt>
    <dgm:pt modelId="{7D1BC3FC-AF1D-4FEB-A148-F602F556BB9F}" type="pres">
      <dgm:prSet presAssocID="{7C82BA32-5BB4-4429-84E2-4466A80ADA7A}" presName="FourNodes_4_text" presStyleLbl="node1" presStyleIdx="3" presStyleCnt="4">
        <dgm:presLayoutVars>
          <dgm:bulletEnabled val="1"/>
        </dgm:presLayoutVars>
      </dgm:prSet>
      <dgm:spPr/>
    </dgm:pt>
  </dgm:ptLst>
  <dgm:cxnLst>
    <dgm:cxn modelId="{F42BEC08-2A19-4828-A285-453C370588E6}" type="presOf" srcId="{338B7051-2109-4CD0-8767-C37E0AA249D0}" destId="{1DFEED22-C79B-4E0D-882B-714A2DAAA1CD}" srcOrd="0" destOrd="0" presId="urn:microsoft.com/office/officeart/2005/8/layout/vProcess5"/>
    <dgm:cxn modelId="{EDEEBF1F-5513-4361-87EC-9CC24E6DABF0}" type="presOf" srcId="{3709DB46-6987-4FB7-B46A-38F9D056EF1B}" destId="{7D1BC3FC-AF1D-4FEB-A148-F602F556BB9F}" srcOrd="1" destOrd="0" presId="urn:microsoft.com/office/officeart/2005/8/layout/vProcess5"/>
    <dgm:cxn modelId="{49254F20-C0E0-40D4-A391-A339D8C9E7A2}" type="presOf" srcId="{8E9BF21E-F91B-4E07-A458-ADFB648DB9E9}" destId="{7055F162-8812-4240-A25B-29EF79EA2FCD}" srcOrd="0" destOrd="0" presId="urn:microsoft.com/office/officeart/2005/8/layout/vProcess5"/>
    <dgm:cxn modelId="{8925642E-861A-4D0F-9FA8-B696C9A06F88}" type="presOf" srcId="{209B18C0-5840-455C-8446-B786DFB5ECC2}" destId="{60AC0CC3-807F-4787-9216-CB8AD9A8BDBD}" srcOrd="0" destOrd="0" presId="urn:microsoft.com/office/officeart/2005/8/layout/vProcess5"/>
    <dgm:cxn modelId="{80395466-D65D-4021-A90E-64EDC3CE0BB6}" type="presOf" srcId="{3709DB46-6987-4FB7-B46A-38F9D056EF1B}" destId="{93F7F54C-B1DF-4735-8F99-66364A9DD768}" srcOrd="0" destOrd="0" presId="urn:microsoft.com/office/officeart/2005/8/layout/vProcess5"/>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675B314D-BB0D-4329-8615-0A474E656C70}" type="presOf" srcId="{209B18C0-5840-455C-8446-B786DFB5ECC2}" destId="{937E99A1-9E68-418A-97A9-C23856146097}" srcOrd="1" destOrd="0" presId="urn:microsoft.com/office/officeart/2005/8/layout/vProcess5"/>
    <dgm:cxn modelId="{99424174-276E-4915-9DF0-97DE88E88D69}" type="presOf" srcId="{663169A9-318A-4A68-B99D-A779DCAB3FB9}" destId="{2921A290-075F-4A5D-B5EF-369BA23FF9E2}" srcOrd="0" destOrd="0" presId="urn:microsoft.com/office/officeart/2005/8/layout/vProcess5"/>
    <dgm:cxn modelId="{8B92D374-93D1-4955-B9ED-4FD4F5BDDA12}" type="presOf" srcId="{1FDF4522-F6E9-4065-B998-A7F6D122D9A0}" destId="{C757C562-DBB7-43C3-9874-A2ED9752C122}" srcOrd="1" destOrd="0" presId="urn:microsoft.com/office/officeart/2005/8/layout/vProcess5"/>
    <dgm:cxn modelId="{8AF2F459-F1F0-4A25-8F50-33CA2910BA30}" type="presOf" srcId="{1FDF4522-F6E9-4065-B998-A7F6D122D9A0}" destId="{7AE10D2B-4478-48A0-8D67-05CFEAE521B6}" srcOrd="0" destOrd="0" presId="urn:microsoft.com/office/officeart/2005/8/layout/vProcess5"/>
    <dgm:cxn modelId="{A186627B-B68C-473D-838F-5ACC80FB7927}" type="presOf" srcId="{A18C1B32-F56C-4289-B65E-D4A819E31E1B}" destId="{5B9BB34D-1742-4077-8ACE-F89110764E7A}" srcOrd="0" destOrd="0" presId="urn:microsoft.com/office/officeart/2005/8/layout/vProcess5"/>
    <dgm:cxn modelId="{8E019F98-0A65-4845-892C-CEC14FBF042F}" type="presOf" srcId="{7C82BA32-5BB4-4429-84E2-4466A80ADA7A}" destId="{05C7A981-D1BA-4A30-94C8-6EB89E5E0E38}" srcOrd="0" destOrd="0" presId="urn:microsoft.com/office/officeart/2005/8/layout/vProcess5"/>
    <dgm:cxn modelId="{C5FCCDB0-5FD5-4CD7-8468-D67F4106FFF8}" srcId="{7C82BA32-5BB4-4429-84E2-4466A80ADA7A}" destId="{1FDF4522-F6E9-4065-B998-A7F6D122D9A0}" srcOrd="0" destOrd="0" parTransId="{AC8BC3D2-DC5C-431C-B3B8-A66CBA8EDB1E}" sibTransId="{338B7051-2109-4CD0-8767-C37E0AA249D0}"/>
    <dgm:cxn modelId="{4B9F7EC7-2713-4526-A212-8986190D8893}" type="presOf" srcId="{A18C1B32-F56C-4289-B65E-D4A819E31E1B}" destId="{BEDD1AEA-FA2F-4E10-8F60-BB8B9498C72C}" srcOrd="1" destOrd="0" presId="urn:microsoft.com/office/officeart/2005/8/layout/vProcess5"/>
    <dgm:cxn modelId="{0FD92FF5-EAD9-4798-BF84-9F3CBADF3B07}" srcId="{7C82BA32-5BB4-4429-84E2-4466A80ADA7A}" destId="{3709DB46-6987-4FB7-B46A-38F9D056EF1B}" srcOrd="3" destOrd="0" parTransId="{29A0D7D4-895F-415F-93FB-4852AA571EB1}" sibTransId="{879078CD-0076-4552-A86A-48FA0D7E60CF}"/>
    <dgm:cxn modelId="{DAF86200-EEC2-499F-B54D-8379AC3AB4EF}" type="presParOf" srcId="{05C7A981-D1BA-4A30-94C8-6EB89E5E0E38}" destId="{B00500DC-9DD3-4AE5-BB05-EB3493E97395}" srcOrd="0" destOrd="0" presId="urn:microsoft.com/office/officeart/2005/8/layout/vProcess5"/>
    <dgm:cxn modelId="{DDADC8B2-D83E-4C36-AAEE-526001158CC2}" type="presParOf" srcId="{05C7A981-D1BA-4A30-94C8-6EB89E5E0E38}" destId="{7AE10D2B-4478-48A0-8D67-05CFEAE521B6}" srcOrd="1" destOrd="0" presId="urn:microsoft.com/office/officeart/2005/8/layout/vProcess5"/>
    <dgm:cxn modelId="{DAB2338B-0BC4-47F3-8A6A-5F3C8EBA67CB}" type="presParOf" srcId="{05C7A981-D1BA-4A30-94C8-6EB89E5E0E38}" destId="{5B9BB34D-1742-4077-8ACE-F89110764E7A}" srcOrd="2" destOrd="0" presId="urn:microsoft.com/office/officeart/2005/8/layout/vProcess5"/>
    <dgm:cxn modelId="{5186E44F-E85F-4D8C-8F92-8003D584DA7B}" type="presParOf" srcId="{05C7A981-D1BA-4A30-94C8-6EB89E5E0E38}" destId="{60AC0CC3-807F-4787-9216-CB8AD9A8BDBD}" srcOrd="3" destOrd="0" presId="urn:microsoft.com/office/officeart/2005/8/layout/vProcess5"/>
    <dgm:cxn modelId="{22DAFFAE-42C6-442A-AD8A-95BC21E66A3E}" type="presParOf" srcId="{05C7A981-D1BA-4A30-94C8-6EB89E5E0E38}" destId="{93F7F54C-B1DF-4735-8F99-66364A9DD768}" srcOrd="4" destOrd="0" presId="urn:microsoft.com/office/officeart/2005/8/layout/vProcess5"/>
    <dgm:cxn modelId="{CBB5CBF5-6BCB-4CFC-8717-4EE5BC54216B}" type="presParOf" srcId="{05C7A981-D1BA-4A30-94C8-6EB89E5E0E38}" destId="{1DFEED22-C79B-4E0D-882B-714A2DAAA1CD}" srcOrd="5" destOrd="0" presId="urn:microsoft.com/office/officeart/2005/8/layout/vProcess5"/>
    <dgm:cxn modelId="{670BBE0D-7D07-498D-8EA0-EF528BC39277}" type="presParOf" srcId="{05C7A981-D1BA-4A30-94C8-6EB89E5E0E38}" destId="{2921A290-075F-4A5D-B5EF-369BA23FF9E2}" srcOrd="6" destOrd="0" presId="urn:microsoft.com/office/officeart/2005/8/layout/vProcess5"/>
    <dgm:cxn modelId="{78ECED61-2ABE-452A-A558-E669AEC4BA17}" type="presParOf" srcId="{05C7A981-D1BA-4A30-94C8-6EB89E5E0E38}" destId="{7055F162-8812-4240-A25B-29EF79EA2FCD}" srcOrd="7" destOrd="0" presId="urn:microsoft.com/office/officeart/2005/8/layout/vProcess5"/>
    <dgm:cxn modelId="{1318E8D1-0738-4A8C-AF23-C3E27C607C94}" type="presParOf" srcId="{05C7A981-D1BA-4A30-94C8-6EB89E5E0E38}" destId="{C757C562-DBB7-43C3-9874-A2ED9752C122}" srcOrd="8" destOrd="0" presId="urn:microsoft.com/office/officeart/2005/8/layout/vProcess5"/>
    <dgm:cxn modelId="{EA0E29FA-578D-41B4-B91F-7AF6E109E6C7}" type="presParOf" srcId="{05C7A981-D1BA-4A30-94C8-6EB89E5E0E38}" destId="{BEDD1AEA-FA2F-4E10-8F60-BB8B9498C72C}" srcOrd="9" destOrd="0" presId="urn:microsoft.com/office/officeart/2005/8/layout/vProcess5"/>
    <dgm:cxn modelId="{8848F521-66F8-46DA-9941-BD8BFF464D7D}" type="presParOf" srcId="{05C7A981-D1BA-4A30-94C8-6EB89E5E0E38}" destId="{937E99A1-9E68-418A-97A9-C23856146097}" srcOrd="10" destOrd="0" presId="urn:microsoft.com/office/officeart/2005/8/layout/vProcess5"/>
    <dgm:cxn modelId="{C3F5D870-0A5F-41AA-8676-ABC907820A59}" type="presParOf" srcId="{05C7A981-D1BA-4A30-94C8-6EB89E5E0E38}" destId="{7D1BC3FC-AF1D-4FEB-A148-F602F556BB9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 (junior) </a:t>
          </a:r>
        </a:p>
        <a:p>
          <a:r>
            <a:rPr lang="en-US" dirty="0">
              <a:latin typeface="Arial" panose="020B0604020202020204" pitchFamily="34" charset="0"/>
              <a:cs typeface="Arial" panose="020B0604020202020204" pitchFamily="34" charset="0"/>
            </a:rPr>
            <a:t>Limit to 2 pages (intermediate and senior)</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D4784CFA-99FC-4489-994B-740E721F922D}" type="pres">
      <dgm:prSet presAssocID="{7C82BA32-5BB4-4429-84E2-4466A80ADA7A}" presName="outerComposite" presStyleCnt="0">
        <dgm:presLayoutVars>
          <dgm:chMax val="5"/>
          <dgm:dir/>
          <dgm:resizeHandles val="exact"/>
        </dgm:presLayoutVars>
      </dgm:prSet>
      <dgm:spPr/>
    </dgm:pt>
    <dgm:pt modelId="{46584811-4BD3-4116-BC4D-5BF2052E884A}" type="pres">
      <dgm:prSet presAssocID="{7C82BA32-5BB4-4429-84E2-4466A80ADA7A}" presName="dummyMaxCanvas" presStyleCnt="0">
        <dgm:presLayoutVars/>
      </dgm:prSet>
      <dgm:spPr/>
    </dgm:pt>
    <dgm:pt modelId="{15FBA4BF-D83D-4E01-B2EC-B2A5C27023CE}" type="pres">
      <dgm:prSet presAssocID="{7C82BA32-5BB4-4429-84E2-4466A80ADA7A}" presName="FourNodes_1" presStyleLbl="node1" presStyleIdx="0" presStyleCnt="4">
        <dgm:presLayoutVars>
          <dgm:bulletEnabled val="1"/>
        </dgm:presLayoutVars>
      </dgm:prSet>
      <dgm:spPr/>
    </dgm:pt>
    <dgm:pt modelId="{43AE9051-DEAE-4BE9-ADB9-61F46B3F3E99}" type="pres">
      <dgm:prSet presAssocID="{7C82BA32-5BB4-4429-84E2-4466A80ADA7A}" presName="FourNodes_2" presStyleLbl="node1" presStyleIdx="1" presStyleCnt="4">
        <dgm:presLayoutVars>
          <dgm:bulletEnabled val="1"/>
        </dgm:presLayoutVars>
      </dgm:prSet>
      <dgm:spPr/>
    </dgm:pt>
    <dgm:pt modelId="{AD9A90BF-D9E3-440E-8BB6-F26A29EC5586}" type="pres">
      <dgm:prSet presAssocID="{7C82BA32-5BB4-4429-84E2-4466A80ADA7A}" presName="FourNodes_3" presStyleLbl="node1" presStyleIdx="2" presStyleCnt="4">
        <dgm:presLayoutVars>
          <dgm:bulletEnabled val="1"/>
        </dgm:presLayoutVars>
      </dgm:prSet>
      <dgm:spPr/>
    </dgm:pt>
    <dgm:pt modelId="{FCAAD018-3A0D-46EB-A42C-F75BBEE0E9CC}" type="pres">
      <dgm:prSet presAssocID="{7C82BA32-5BB4-4429-84E2-4466A80ADA7A}" presName="FourNodes_4" presStyleLbl="node1" presStyleIdx="3" presStyleCnt="4">
        <dgm:presLayoutVars>
          <dgm:bulletEnabled val="1"/>
        </dgm:presLayoutVars>
      </dgm:prSet>
      <dgm:spPr/>
    </dgm:pt>
    <dgm:pt modelId="{EE417B1C-C900-4EE0-B31F-776017241AD8}" type="pres">
      <dgm:prSet presAssocID="{7C82BA32-5BB4-4429-84E2-4466A80ADA7A}" presName="FourConn_1-2" presStyleLbl="fgAccFollowNode1" presStyleIdx="0" presStyleCnt="3">
        <dgm:presLayoutVars>
          <dgm:bulletEnabled val="1"/>
        </dgm:presLayoutVars>
      </dgm:prSet>
      <dgm:spPr/>
    </dgm:pt>
    <dgm:pt modelId="{8D6A2232-2930-4581-9812-9795BE85E7A2}" type="pres">
      <dgm:prSet presAssocID="{7C82BA32-5BB4-4429-84E2-4466A80ADA7A}" presName="FourConn_2-3" presStyleLbl="fgAccFollowNode1" presStyleIdx="1" presStyleCnt="3">
        <dgm:presLayoutVars>
          <dgm:bulletEnabled val="1"/>
        </dgm:presLayoutVars>
      </dgm:prSet>
      <dgm:spPr/>
    </dgm:pt>
    <dgm:pt modelId="{7BF37A01-A4DE-4832-9B74-EFF1E4DC9281}" type="pres">
      <dgm:prSet presAssocID="{7C82BA32-5BB4-4429-84E2-4466A80ADA7A}" presName="FourConn_3-4" presStyleLbl="fgAccFollowNode1" presStyleIdx="2" presStyleCnt="3">
        <dgm:presLayoutVars>
          <dgm:bulletEnabled val="1"/>
        </dgm:presLayoutVars>
      </dgm:prSet>
      <dgm:spPr/>
    </dgm:pt>
    <dgm:pt modelId="{91AE205A-F2C6-4488-8849-45AB176808C7}" type="pres">
      <dgm:prSet presAssocID="{7C82BA32-5BB4-4429-84E2-4466A80ADA7A}" presName="FourNodes_1_text" presStyleLbl="node1" presStyleIdx="3" presStyleCnt="4">
        <dgm:presLayoutVars>
          <dgm:bulletEnabled val="1"/>
        </dgm:presLayoutVars>
      </dgm:prSet>
      <dgm:spPr/>
    </dgm:pt>
    <dgm:pt modelId="{4B90E345-CDB1-4AE1-9C9A-25057256A340}" type="pres">
      <dgm:prSet presAssocID="{7C82BA32-5BB4-4429-84E2-4466A80ADA7A}" presName="FourNodes_2_text" presStyleLbl="node1" presStyleIdx="3" presStyleCnt="4">
        <dgm:presLayoutVars>
          <dgm:bulletEnabled val="1"/>
        </dgm:presLayoutVars>
      </dgm:prSet>
      <dgm:spPr/>
    </dgm:pt>
    <dgm:pt modelId="{37DBFB39-65E8-4A67-8C1E-D512EC7ED9F7}" type="pres">
      <dgm:prSet presAssocID="{7C82BA32-5BB4-4429-84E2-4466A80ADA7A}" presName="FourNodes_3_text" presStyleLbl="node1" presStyleIdx="3" presStyleCnt="4">
        <dgm:presLayoutVars>
          <dgm:bulletEnabled val="1"/>
        </dgm:presLayoutVars>
      </dgm:prSet>
      <dgm:spPr/>
    </dgm:pt>
    <dgm:pt modelId="{414929F0-3892-4E69-8254-62F96AA405DC}" type="pres">
      <dgm:prSet presAssocID="{7C82BA32-5BB4-4429-84E2-4466A80ADA7A}" presName="FourNodes_4_text" presStyleLbl="node1" presStyleIdx="3" presStyleCnt="4">
        <dgm:presLayoutVars>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5515E723-B49E-4158-B525-D0C8A06ABDC6}" type="presOf" srcId="{209B18C0-5840-455C-8446-B786DFB5ECC2}" destId="{4B90E345-CDB1-4AE1-9C9A-25057256A340}" srcOrd="1" destOrd="0" presId="urn:microsoft.com/office/officeart/2005/8/layout/vProcess5"/>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2089E157-15B7-4BA7-B0EF-9084B7F7C2A7}" srcId="{7C82BA32-5BB4-4429-84E2-4466A80ADA7A}" destId="{C2DBB7EA-7BF6-4335-9BC9-DAA422C67785}" srcOrd="2" destOrd="0" parTransId="{E72A458D-1049-4DCC-B53B-93DF6720C75F}" sibTransId="{6F817490-B8E4-4F09-A66A-56E7DA57125B}"/>
    <dgm:cxn modelId="{4434FF83-247B-4F05-87BC-88268EFC4CE9}" type="presOf" srcId="{63E82D29-8CDB-4B75-BC7F-A24648DC7E5B}" destId="{91AE205A-F2C6-4488-8849-45AB176808C7}" srcOrd="1" destOrd="0" presId="urn:microsoft.com/office/officeart/2005/8/layout/vProcess5"/>
    <dgm:cxn modelId="{40359985-F5C9-4C1E-9C92-BA97917B7FA6}" type="presOf" srcId="{7C82BA32-5BB4-4429-84E2-4466A80ADA7A}" destId="{D4784CFA-99FC-4489-994B-740E721F922D}" srcOrd="0" destOrd="0" presId="urn:microsoft.com/office/officeart/2005/8/layout/vProcess5"/>
    <dgm:cxn modelId="{68C1F295-F0C2-4038-9F5F-A6535C6621EA}" type="presOf" srcId="{D1C59AC4-435E-4840-A3C8-E496249D7F6B}" destId="{FCAAD018-3A0D-46EB-A42C-F75BBEE0E9CC}" srcOrd="0" destOrd="0" presId="urn:microsoft.com/office/officeart/2005/8/layout/vProcess5"/>
    <dgm:cxn modelId="{3117AD96-B15E-45F6-87BE-161FA000546A}" type="presOf" srcId="{A66A5BD1-F31B-48E0-925A-6E3FF929E3C4}" destId="{EE417B1C-C900-4EE0-B31F-776017241AD8}" srcOrd="0" destOrd="0" presId="urn:microsoft.com/office/officeart/2005/8/layout/vProcess5"/>
    <dgm:cxn modelId="{D14A7CA3-92E5-4A3E-AA31-8C53CFB393ED}" type="presOf" srcId="{209B18C0-5840-455C-8446-B786DFB5ECC2}" destId="{43AE9051-DEAE-4BE9-ADB9-61F46B3F3E99}" srcOrd="0" destOrd="0" presId="urn:microsoft.com/office/officeart/2005/8/layout/vProcess5"/>
    <dgm:cxn modelId="{98ACC9B5-3D15-4A57-A5C3-0209FCD9D6A1}" type="presOf" srcId="{C2DBB7EA-7BF6-4335-9BC9-DAA422C67785}" destId="{37DBFB39-65E8-4A67-8C1E-D512EC7ED9F7}" srcOrd="1" destOrd="0" presId="urn:microsoft.com/office/officeart/2005/8/layout/vProcess5"/>
    <dgm:cxn modelId="{3C1458C6-6BCF-4093-9385-833542CE8B8E}" type="presOf" srcId="{63E82D29-8CDB-4B75-BC7F-A24648DC7E5B}" destId="{15FBA4BF-D83D-4E01-B2EC-B2A5C27023CE}" srcOrd="0" destOrd="0" presId="urn:microsoft.com/office/officeart/2005/8/layout/vProcess5"/>
    <dgm:cxn modelId="{3E3762C9-90F0-4AEE-8457-31342D7E0E2E}" type="presOf" srcId="{6F817490-B8E4-4F09-A66A-56E7DA57125B}" destId="{7BF37A01-A4DE-4832-9B74-EFF1E4DC9281}" srcOrd="0" destOrd="0" presId="urn:microsoft.com/office/officeart/2005/8/layout/vProcess5"/>
    <dgm:cxn modelId="{54F6A3CE-4901-4515-897B-CCCDC0974FB6}" type="presOf" srcId="{8E9BF21E-F91B-4E07-A458-ADFB648DB9E9}" destId="{8D6A2232-2930-4581-9812-9795BE85E7A2}" srcOrd="0" destOrd="0" presId="urn:microsoft.com/office/officeart/2005/8/layout/vProcess5"/>
    <dgm:cxn modelId="{263746DC-CDF9-4253-AF87-E98D50E81FAE}" type="presOf" srcId="{D1C59AC4-435E-4840-A3C8-E496249D7F6B}" destId="{414929F0-3892-4E69-8254-62F96AA405DC}" srcOrd="1" destOrd="0" presId="urn:microsoft.com/office/officeart/2005/8/layout/vProcess5"/>
    <dgm:cxn modelId="{62395CE1-B8E8-4304-86CC-25D20BE30A05}" type="presOf" srcId="{C2DBB7EA-7BF6-4335-9BC9-DAA422C67785}" destId="{AD9A90BF-D9E3-440E-8BB6-F26A29EC5586}" srcOrd="0" destOrd="0" presId="urn:microsoft.com/office/officeart/2005/8/layout/vProcess5"/>
    <dgm:cxn modelId="{4A2F6196-DDCA-4ED9-AF9C-4164C3311495}" type="presParOf" srcId="{D4784CFA-99FC-4489-994B-740E721F922D}" destId="{46584811-4BD3-4116-BC4D-5BF2052E884A}" srcOrd="0" destOrd="0" presId="urn:microsoft.com/office/officeart/2005/8/layout/vProcess5"/>
    <dgm:cxn modelId="{970A6DDE-B929-48B9-9A6E-2D3678C5D6A2}" type="presParOf" srcId="{D4784CFA-99FC-4489-994B-740E721F922D}" destId="{15FBA4BF-D83D-4E01-B2EC-B2A5C27023CE}" srcOrd="1" destOrd="0" presId="urn:microsoft.com/office/officeart/2005/8/layout/vProcess5"/>
    <dgm:cxn modelId="{13B487B9-32D1-422D-9A8F-1FFBDA1E5F53}" type="presParOf" srcId="{D4784CFA-99FC-4489-994B-740E721F922D}" destId="{43AE9051-DEAE-4BE9-ADB9-61F46B3F3E99}" srcOrd="2" destOrd="0" presId="urn:microsoft.com/office/officeart/2005/8/layout/vProcess5"/>
    <dgm:cxn modelId="{DDA510BD-9B6A-49A8-94D2-0D9D1E38C32F}" type="presParOf" srcId="{D4784CFA-99FC-4489-994B-740E721F922D}" destId="{AD9A90BF-D9E3-440E-8BB6-F26A29EC5586}" srcOrd="3" destOrd="0" presId="urn:microsoft.com/office/officeart/2005/8/layout/vProcess5"/>
    <dgm:cxn modelId="{F2D73606-9FB7-4967-B5EE-4E3194B44287}" type="presParOf" srcId="{D4784CFA-99FC-4489-994B-740E721F922D}" destId="{FCAAD018-3A0D-46EB-A42C-F75BBEE0E9CC}" srcOrd="4" destOrd="0" presId="urn:microsoft.com/office/officeart/2005/8/layout/vProcess5"/>
    <dgm:cxn modelId="{01A1B3E7-EAC9-4AD2-B95D-E746B8C84C2E}" type="presParOf" srcId="{D4784CFA-99FC-4489-994B-740E721F922D}" destId="{EE417B1C-C900-4EE0-B31F-776017241AD8}" srcOrd="5" destOrd="0" presId="urn:microsoft.com/office/officeart/2005/8/layout/vProcess5"/>
    <dgm:cxn modelId="{E4153040-57D6-4C6A-852B-EFE49B3CEADF}" type="presParOf" srcId="{D4784CFA-99FC-4489-994B-740E721F922D}" destId="{8D6A2232-2930-4581-9812-9795BE85E7A2}" srcOrd="6" destOrd="0" presId="urn:microsoft.com/office/officeart/2005/8/layout/vProcess5"/>
    <dgm:cxn modelId="{445EC109-89CB-4117-9D35-F393D9EA985D}" type="presParOf" srcId="{D4784CFA-99FC-4489-994B-740E721F922D}" destId="{7BF37A01-A4DE-4832-9B74-EFF1E4DC9281}" srcOrd="7" destOrd="0" presId="urn:microsoft.com/office/officeart/2005/8/layout/vProcess5"/>
    <dgm:cxn modelId="{91DEC7FF-C19D-4317-A630-503D8E3C8F42}" type="presParOf" srcId="{D4784CFA-99FC-4489-994B-740E721F922D}" destId="{91AE205A-F2C6-4488-8849-45AB176808C7}" srcOrd="8" destOrd="0" presId="urn:microsoft.com/office/officeart/2005/8/layout/vProcess5"/>
    <dgm:cxn modelId="{C74680DA-66BD-4C9F-859A-1F1737CBBDFF}" type="presParOf" srcId="{D4784CFA-99FC-4489-994B-740E721F922D}" destId="{4B90E345-CDB1-4AE1-9C9A-25057256A340}" srcOrd="9" destOrd="0" presId="urn:microsoft.com/office/officeart/2005/8/layout/vProcess5"/>
    <dgm:cxn modelId="{877FD256-DEAA-4D44-8520-962DF2ADA83D}" type="presParOf" srcId="{D4784CFA-99FC-4489-994B-740E721F922D}" destId="{37DBFB39-65E8-4A67-8C1E-D512EC7ED9F7}" srcOrd="10" destOrd="0" presId="urn:microsoft.com/office/officeart/2005/8/layout/vProcess5"/>
    <dgm:cxn modelId="{D57CE977-2958-4B4E-AA3B-E66BA8A27E4A}" type="presParOf" srcId="{D4784CFA-99FC-4489-994B-740E721F922D}" destId="{414929F0-3892-4E69-8254-62F96AA405D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E567-A01C-42DB-A920-3C219A68829D}">
      <dsp:nvSpPr>
        <dsp:cNvPr id="0" name=""/>
        <dsp:cNvSpPr/>
      </dsp:nvSpPr>
      <dsp:spPr>
        <a:xfrm>
          <a:off x="264008"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19AE1-52D3-4017-A802-93018ED3553E}">
      <dsp:nvSpPr>
        <dsp:cNvPr id="0" name=""/>
        <dsp:cNvSpPr/>
      </dsp:nvSpPr>
      <dsp:spPr>
        <a:xfrm>
          <a:off x="550151" y="423674"/>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60D189-3DCB-4798-9DEA-DB5772D71DCB}">
      <dsp:nvSpPr>
        <dsp:cNvPr id="0" name=""/>
        <dsp:cNvSpPr/>
      </dsp:nvSpPr>
      <dsp:spPr>
        <a:xfrm>
          <a:off x="1918575"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1918575" y="137531"/>
        <a:ext cx="3211807" cy="1362584"/>
      </dsp:txXfrm>
    </dsp:sp>
    <dsp:sp modelId="{A217EAF2-E4C9-471A-BB3C-B7555A6EE7F9}">
      <dsp:nvSpPr>
        <dsp:cNvPr id="0" name=""/>
        <dsp:cNvSpPr/>
      </dsp:nvSpPr>
      <dsp:spPr>
        <a:xfrm>
          <a:off x="5690016"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6631A-1380-45E0-A752-9A07CB934A1A}">
      <dsp:nvSpPr>
        <dsp:cNvPr id="0" name=""/>
        <dsp:cNvSpPr/>
      </dsp:nvSpPr>
      <dsp:spPr>
        <a:xfrm>
          <a:off x="5976158" y="423674"/>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E349C-A9F3-46ED-80F9-0F11D5060103}">
      <dsp:nvSpPr>
        <dsp:cNvPr id="0" name=""/>
        <dsp:cNvSpPr/>
      </dsp:nvSpPr>
      <dsp:spPr>
        <a:xfrm>
          <a:off x="7344583"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Demonstrate the importance of keeping a written document of what has been done. </a:t>
          </a:r>
        </a:p>
      </dsp:txBody>
      <dsp:txXfrm>
        <a:off x="7344583" y="137531"/>
        <a:ext cx="3211807" cy="1362584"/>
      </dsp:txXfrm>
    </dsp:sp>
    <dsp:sp modelId="{20536CA5-7197-4D8C-AB0A-29B69C50B46C}">
      <dsp:nvSpPr>
        <dsp:cNvPr id="0" name=""/>
        <dsp:cNvSpPr/>
      </dsp:nvSpPr>
      <dsp:spPr>
        <a:xfrm>
          <a:off x="264008"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6BACC-CD56-4C37-820C-417D2A730A1A}">
      <dsp:nvSpPr>
        <dsp:cNvPr id="0" name=""/>
        <dsp:cNvSpPr/>
      </dsp:nvSpPr>
      <dsp:spPr>
        <a:xfrm>
          <a:off x="550151" y="2400764"/>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491358-9AA6-49D2-A3CA-B0B08C45B0E2}">
      <dsp:nvSpPr>
        <dsp:cNvPr id="0" name=""/>
        <dsp:cNvSpPr/>
      </dsp:nvSpPr>
      <dsp:spPr>
        <a:xfrm>
          <a:off x="1918575"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1918575" y="2114621"/>
        <a:ext cx="3211807" cy="1362584"/>
      </dsp:txXfrm>
    </dsp:sp>
    <dsp:sp modelId="{8FB37050-C2E2-4B18-AEED-14856CDC7CBE}">
      <dsp:nvSpPr>
        <dsp:cNvPr id="0" name=""/>
        <dsp:cNvSpPr/>
      </dsp:nvSpPr>
      <dsp:spPr>
        <a:xfrm>
          <a:off x="5690016"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40711-D5B1-4C3A-AF7C-CA38B984751E}">
      <dsp:nvSpPr>
        <dsp:cNvPr id="0" name=""/>
        <dsp:cNvSpPr/>
      </dsp:nvSpPr>
      <dsp:spPr>
        <a:xfrm>
          <a:off x="5976158" y="2400764"/>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6038A2-31E9-4BCC-86B7-F9F03DD27BAB}">
      <dsp:nvSpPr>
        <dsp:cNvPr id="0" name=""/>
        <dsp:cNvSpPr/>
      </dsp:nvSpPr>
      <dsp:spPr>
        <a:xfrm>
          <a:off x="7344583"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Provide an opportunity for competition at the County, District, and State level. </a:t>
          </a:r>
        </a:p>
      </dsp:txBody>
      <dsp:txXfrm>
        <a:off x="7344583" y="2114621"/>
        <a:ext cx="3211807" cy="13625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E52D7-BD61-487E-8258-55AA1310C6EF}">
      <dsp:nvSpPr>
        <dsp:cNvPr id="0" name=""/>
        <dsp:cNvSpPr/>
      </dsp:nvSpPr>
      <dsp:spPr>
        <a:xfrm>
          <a:off x="0" y="0"/>
          <a:ext cx="9197339" cy="1084421"/>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Year, Level, Recognition, Importance to You	</a:t>
          </a:r>
        </a:p>
      </dsp:txBody>
      <dsp:txXfrm>
        <a:off x="31762" y="31762"/>
        <a:ext cx="8027163" cy="1020897"/>
      </dsp:txXfrm>
    </dsp:sp>
    <dsp:sp modelId="{8A9608CD-10DA-42F5-B4F2-0609A44A7A54}">
      <dsp:nvSpPr>
        <dsp:cNvPr id="0" name=""/>
        <dsp:cNvSpPr/>
      </dsp:nvSpPr>
      <dsp:spPr>
        <a:xfrm>
          <a:off x="811529" y="1265158"/>
          <a:ext cx="9197339" cy="1084421"/>
        </a:xfrm>
        <a:prstGeom prst="roundRect">
          <a:avLst>
            <a:gd name="adj" fmla="val 10000"/>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843291" y="1296920"/>
        <a:ext cx="7617411" cy="1020897"/>
      </dsp:txXfrm>
    </dsp:sp>
    <dsp:sp modelId="{9C94972E-410D-4369-90B0-BAAC03386E63}">
      <dsp:nvSpPr>
        <dsp:cNvPr id="0" name=""/>
        <dsp:cNvSpPr/>
      </dsp:nvSpPr>
      <dsp:spPr>
        <a:xfrm>
          <a:off x="1623059" y="2530316"/>
          <a:ext cx="9197339" cy="1084421"/>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654821" y="2562078"/>
        <a:ext cx="7617411" cy="1020897"/>
      </dsp:txXfrm>
    </dsp:sp>
    <dsp:sp modelId="{3E17D0DF-8BB2-469E-855F-9D3CC3F6B165}">
      <dsp:nvSpPr>
        <dsp:cNvPr id="0" name=""/>
        <dsp:cNvSpPr/>
      </dsp:nvSpPr>
      <dsp:spPr>
        <a:xfrm>
          <a:off x="8492465" y="822352"/>
          <a:ext cx="704873" cy="704873"/>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Arial" panose="020B0604020202020204" pitchFamily="34" charset="0"/>
            <a:cs typeface="Arial" panose="020B0604020202020204" pitchFamily="34" charset="0"/>
          </a:endParaRPr>
        </a:p>
      </dsp:txBody>
      <dsp:txXfrm>
        <a:off x="8651061" y="822352"/>
        <a:ext cx="387681" cy="530417"/>
      </dsp:txXfrm>
    </dsp:sp>
    <dsp:sp modelId="{E8E45093-255A-4B51-84C1-3A591A1A2E84}">
      <dsp:nvSpPr>
        <dsp:cNvPr id="0" name=""/>
        <dsp:cNvSpPr/>
      </dsp:nvSpPr>
      <dsp:spPr>
        <a:xfrm>
          <a:off x="9303995" y="2080281"/>
          <a:ext cx="704873" cy="704873"/>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latin typeface="Arial" panose="020B0604020202020204" pitchFamily="34" charset="0"/>
            <a:cs typeface="Arial" panose="020B0604020202020204" pitchFamily="34" charset="0"/>
          </a:endParaRPr>
        </a:p>
      </dsp:txBody>
      <dsp:txXfrm>
        <a:off x="9462591" y="2080281"/>
        <a:ext cx="387681" cy="5304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2618-F9CE-4F17-96AB-AABCF9A9AD40}">
      <dsp:nvSpPr>
        <dsp:cNvPr id="0" name=""/>
        <dsp:cNvSpPr/>
      </dsp:nvSpPr>
      <dsp:spPr>
        <a:xfrm>
          <a:off x="0" y="287493"/>
          <a:ext cx="10820398" cy="96525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List leadership, community service, awards, and recognition from OTHER activities such as school, church, and other community organizations</a:t>
          </a:r>
        </a:p>
      </dsp:txBody>
      <dsp:txXfrm>
        <a:off x="47120" y="334613"/>
        <a:ext cx="10726158" cy="871010"/>
      </dsp:txXfrm>
    </dsp:sp>
    <dsp:sp modelId="{1CE70304-6D75-40C4-B9ED-FA8DA2FB6F23}">
      <dsp:nvSpPr>
        <dsp:cNvPr id="0" name=""/>
        <dsp:cNvSpPr/>
      </dsp:nvSpPr>
      <dsp:spPr>
        <a:xfrm>
          <a:off x="0" y="1324744"/>
          <a:ext cx="10820398" cy="965250"/>
        </a:xfrm>
        <a:prstGeom prst="round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47120" y="1371864"/>
        <a:ext cx="10726158" cy="871010"/>
      </dsp:txXfrm>
    </dsp:sp>
    <dsp:sp modelId="{E082E535-7C55-4338-845D-C0B10DD83934}">
      <dsp:nvSpPr>
        <dsp:cNvPr id="0" name=""/>
        <dsp:cNvSpPr/>
      </dsp:nvSpPr>
      <dsp:spPr>
        <a:xfrm>
          <a:off x="0" y="2361994"/>
          <a:ext cx="10820398" cy="965250"/>
        </a:xfrm>
        <a:prstGeom prst="round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 Limit to 1 page</a:t>
          </a:r>
        </a:p>
      </dsp:txBody>
      <dsp:txXfrm>
        <a:off x="47120" y="2409114"/>
        <a:ext cx="10726158" cy="871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55C0A-49E4-46DF-93F7-2DC0F08F9C13}">
      <dsp:nvSpPr>
        <dsp:cNvPr id="0" name=""/>
        <dsp:cNvSpPr/>
      </dsp:nvSpPr>
      <dsp:spPr>
        <a:xfrm>
          <a:off x="0" y="0"/>
          <a:ext cx="9040767" cy="96976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Answer : As of today, what career would you choose?</a:t>
          </a:r>
        </a:p>
      </dsp:txBody>
      <dsp:txXfrm>
        <a:off x="28404" y="28404"/>
        <a:ext cx="7912366" cy="912959"/>
      </dsp:txXfrm>
    </dsp:sp>
    <dsp:sp modelId="{7800077B-96E1-4345-A838-487E365BF1CE}">
      <dsp:nvSpPr>
        <dsp:cNvPr id="0" name=""/>
        <dsp:cNvSpPr/>
      </dsp:nvSpPr>
      <dsp:spPr>
        <a:xfrm>
          <a:off x="757164" y="1146088"/>
          <a:ext cx="9040767" cy="969767"/>
        </a:xfrm>
        <a:prstGeom prst="roundRect">
          <a:avLst>
            <a:gd name="adj" fmla="val 10000"/>
          </a:avLst>
        </a:prstGeom>
        <a:solidFill>
          <a:schemeClr val="accent2">
            <a:hueOff val="-2918144"/>
            <a:satOff val="-2633"/>
            <a:lumOff val="-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785568" y="1174492"/>
        <a:ext cx="7596446" cy="912959"/>
      </dsp:txXfrm>
    </dsp:sp>
    <dsp:sp modelId="{8705E080-00C6-4FE5-ADFC-085E53006575}">
      <dsp:nvSpPr>
        <dsp:cNvPr id="0" name=""/>
        <dsp:cNvSpPr/>
      </dsp:nvSpPr>
      <dsp:spPr>
        <a:xfrm>
          <a:off x="1503027" y="2292176"/>
          <a:ext cx="9040767" cy="969767"/>
        </a:xfrm>
        <a:prstGeom prst="roundRect">
          <a:avLst>
            <a:gd name="adj" fmla="val 10000"/>
          </a:avLst>
        </a:prstGeom>
        <a:solidFill>
          <a:schemeClr val="accent2">
            <a:hueOff val="-5836287"/>
            <a:satOff val="-5267"/>
            <a:lumOff val="-11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1531431" y="2320580"/>
        <a:ext cx="7607747" cy="912959"/>
      </dsp:txXfrm>
    </dsp:sp>
    <dsp:sp modelId="{3931B1F0-0956-4DF8-B277-1026F4D1713E}">
      <dsp:nvSpPr>
        <dsp:cNvPr id="0" name=""/>
        <dsp:cNvSpPr/>
      </dsp:nvSpPr>
      <dsp:spPr>
        <a:xfrm>
          <a:off x="2260191" y="3438264"/>
          <a:ext cx="9040767" cy="969767"/>
        </a:xfrm>
        <a:prstGeom prst="roundRect">
          <a:avLst>
            <a:gd name="adj" fmla="val 10000"/>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sp:txBody>
      <dsp:txXfrm>
        <a:off x="2288595" y="3466668"/>
        <a:ext cx="7596446" cy="912959"/>
      </dsp:txXfrm>
    </dsp:sp>
    <dsp:sp modelId="{4BF7CCFD-58E5-4692-925E-92BF96CB78D4}">
      <dsp:nvSpPr>
        <dsp:cNvPr id="0" name=""/>
        <dsp:cNvSpPr/>
      </dsp:nvSpPr>
      <dsp:spPr>
        <a:xfrm>
          <a:off x="8410418" y="742753"/>
          <a:ext cx="630348" cy="630348"/>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latin typeface="Arial" panose="020B0604020202020204" pitchFamily="34" charset="0"/>
            <a:cs typeface="Arial" panose="020B0604020202020204" pitchFamily="34" charset="0"/>
          </a:endParaRPr>
        </a:p>
      </dsp:txBody>
      <dsp:txXfrm>
        <a:off x="8552246" y="742753"/>
        <a:ext cx="346692" cy="474337"/>
      </dsp:txXfrm>
    </dsp:sp>
    <dsp:sp modelId="{BC8957BD-E41F-4583-A61A-D79208EA614B}">
      <dsp:nvSpPr>
        <dsp:cNvPr id="0" name=""/>
        <dsp:cNvSpPr/>
      </dsp:nvSpPr>
      <dsp:spPr>
        <a:xfrm>
          <a:off x="9167582" y="1888841"/>
          <a:ext cx="630348" cy="630348"/>
        </a:xfrm>
        <a:prstGeom prst="downArrow">
          <a:avLst>
            <a:gd name="adj1" fmla="val 55000"/>
            <a:gd name="adj2" fmla="val 45000"/>
          </a:avLst>
        </a:prstGeom>
        <a:solidFill>
          <a:schemeClr val="accent2">
            <a:tint val="40000"/>
            <a:alpha val="90000"/>
            <a:hueOff val="-4916723"/>
            <a:satOff val="-2883"/>
            <a:lumOff val="-359"/>
            <a:alphaOff val="0"/>
          </a:schemeClr>
        </a:solidFill>
        <a:ln w="15875"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latin typeface="Arial" panose="020B0604020202020204" pitchFamily="34" charset="0"/>
            <a:cs typeface="Arial" panose="020B0604020202020204" pitchFamily="34" charset="0"/>
          </a:endParaRPr>
        </a:p>
      </dsp:txBody>
      <dsp:txXfrm>
        <a:off x="9309410" y="1888841"/>
        <a:ext cx="346692" cy="474337"/>
      </dsp:txXfrm>
    </dsp:sp>
    <dsp:sp modelId="{7391BC9A-BB32-47CA-8705-334C2B184184}">
      <dsp:nvSpPr>
        <dsp:cNvPr id="0" name=""/>
        <dsp:cNvSpPr/>
      </dsp:nvSpPr>
      <dsp:spPr>
        <a:xfrm>
          <a:off x="9913446" y="3034930"/>
          <a:ext cx="630348" cy="630348"/>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latin typeface="Arial" panose="020B0604020202020204" pitchFamily="34" charset="0"/>
            <a:cs typeface="Arial" panose="020B0604020202020204" pitchFamily="34" charset="0"/>
          </a:endParaRPr>
        </a:p>
      </dsp:txBody>
      <dsp:txXfrm>
        <a:off x="10055274" y="3034930"/>
        <a:ext cx="346692" cy="4743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A42DD-5F1A-4194-9EE6-CE113C03FE85}">
      <dsp:nvSpPr>
        <dsp:cNvPr id="0" name=""/>
        <dsp:cNvSpPr/>
      </dsp:nvSpPr>
      <dsp:spPr>
        <a:xfrm>
          <a:off x="0" y="228768"/>
          <a:ext cx="10820398" cy="152100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What will Judges look for?</a:t>
          </a:r>
        </a:p>
      </dsp:txBody>
      <dsp:txXfrm>
        <a:off x="74249" y="303017"/>
        <a:ext cx="10671900" cy="1372502"/>
      </dsp:txXfrm>
    </dsp:sp>
    <dsp:sp modelId="{7CFB44A1-4D0F-422F-A4F2-9E7B15E62C32}">
      <dsp:nvSpPr>
        <dsp:cNvPr id="0" name=""/>
        <dsp:cNvSpPr/>
      </dsp:nvSpPr>
      <dsp:spPr>
        <a:xfrm>
          <a:off x="0" y="1864969"/>
          <a:ext cx="10820398" cy="1521000"/>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74249" y="1939218"/>
        <a:ext cx="10671900" cy="1372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E94A5-4D26-4095-815E-ABB4587BC9A9}">
      <dsp:nvSpPr>
        <dsp:cNvPr id="0" name=""/>
        <dsp:cNvSpPr/>
      </dsp:nvSpPr>
      <dsp:spPr>
        <a:xfrm>
          <a:off x="0" y="792956"/>
          <a:ext cx="3381374" cy="2028824"/>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All types of covers or binders are accepted. </a:t>
          </a:r>
        </a:p>
      </dsp:txBody>
      <dsp:txXfrm>
        <a:off x="0" y="792956"/>
        <a:ext cx="3381374" cy="2028824"/>
      </dsp:txXfrm>
    </dsp:sp>
    <dsp:sp modelId="{B201E84B-37BA-46C2-BDFA-84A8C6ECC19A}">
      <dsp:nvSpPr>
        <dsp:cNvPr id="0" name=""/>
        <dsp:cNvSpPr/>
      </dsp:nvSpPr>
      <dsp:spPr>
        <a:xfrm>
          <a:off x="3719512" y="792956"/>
          <a:ext cx="3381374" cy="2028824"/>
        </a:xfrm>
        <a:prstGeom prst="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Official 4-H Record Book covers can be ordered from National 4-H Supply if desired. </a:t>
          </a:r>
        </a:p>
      </dsp:txBody>
      <dsp:txXfrm>
        <a:off x="3719512" y="792956"/>
        <a:ext cx="3381374" cy="2028824"/>
      </dsp:txXfrm>
    </dsp:sp>
    <dsp:sp modelId="{38F6D8FC-8AC2-44C9-A87D-8B78BBD3EA6C}">
      <dsp:nvSpPr>
        <dsp:cNvPr id="0" name=""/>
        <dsp:cNvSpPr/>
      </dsp:nvSpPr>
      <dsp:spPr>
        <a:xfrm>
          <a:off x="7439024" y="792956"/>
          <a:ext cx="3381374" cy="2028824"/>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7439024" y="792956"/>
        <a:ext cx="3381374" cy="20288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8739B-B872-49F5-863F-544109E5ED19}">
      <dsp:nvSpPr>
        <dsp:cNvPr id="0" name=""/>
        <dsp:cNvSpPr/>
      </dsp:nvSpPr>
      <dsp:spPr>
        <a:xfrm>
          <a:off x="963691" y="975"/>
          <a:ext cx="2779067" cy="1667440"/>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Handwriting 	</a:t>
          </a:r>
        </a:p>
      </dsp:txBody>
      <dsp:txXfrm>
        <a:off x="963691" y="975"/>
        <a:ext cx="2779067" cy="1667440"/>
      </dsp:txXfrm>
    </dsp:sp>
    <dsp:sp modelId="{9F9DEB6B-7462-4C56-B53C-647CBCE5BCF9}">
      <dsp:nvSpPr>
        <dsp:cNvPr id="0" name=""/>
        <dsp:cNvSpPr/>
      </dsp:nvSpPr>
      <dsp:spPr>
        <a:xfrm>
          <a:off x="4020665" y="975"/>
          <a:ext cx="2779067" cy="1667440"/>
        </a:xfrm>
        <a:prstGeom prst="rect">
          <a:avLst/>
        </a:prstGeom>
        <a:solidFill>
          <a:schemeClr val="accent2">
            <a:hueOff val="-1750886"/>
            <a:satOff val="-1580"/>
            <a:lumOff val="-35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Grammar and Punctuation </a:t>
          </a:r>
        </a:p>
      </dsp:txBody>
      <dsp:txXfrm>
        <a:off x="4020665" y="975"/>
        <a:ext cx="2779067" cy="1667440"/>
      </dsp:txXfrm>
    </dsp:sp>
    <dsp:sp modelId="{4DD4CA21-8553-408A-ADE9-EA05B55321D0}">
      <dsp:nvSpPr>
        <dsp:cNvPr id="0" name=""/>
        <dsp:cNvSpPr/>
      </dsp:nvSpPr>
      <dsp:spPr>
        <a:xfrm>
          <a:off x="7077639" y="975"/>
          <a:ext cx="2779067" cy="1667440"/>
        </a:xfrm>
        <a:prstGeom prst="rect">
          <a:avLst/>
        </a:prstGeom>
        <a:solidFill>
          <a:schemeClr val="accent2">
            <a:hueOff val="-3501772"/>
            <a:satOff val="-3160"/>
            <a:lumOff val="-7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Text Margins</a:t>
          </a:r>
        </a:p>
      </dsp:txBody>
      <dsp:txXfrm>
        <a:off x="7077639" y="975"/>
        <a:ext cx="2779067" cy="1667440"/>
      </dsp:txXfrm>
    </dsp:sp>
    <dsp:sp modelId="{9C995AF1-B2DF-42FA-AE8F-2BE73441576D}">
      <dsp:nvSpPr>
        <dsp:cNvPr id="0" name=""/>
        <dsp:cNvSpPr/>
      </dsp:nvSpPr>
      <dsp:spPr>
        <a:xfrm>
          <a:off x="963691" y="1946322"/>
          <a:ext cx="2779067" cy="1667440"/>
        </a:xfrm>
        <a:prstGeom prst="rect">
          <a:avLst/>
        </a:prstGeom>
        <a:solidFill>
          <a:schemeClr val="accent2">
            <a:hueOff val="-5252659"/>
            <a:satOff val="-4740"/>
            <a:lumOff val="-105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Paper Type</a:t>
          </a:r>
        </a:p>
      </dsp:txBody>
      <dsp:txXfrm>
        <a:off x="963691" y="1946322"/>
        <a:ext cx="2779067" cy="1667440"/>
      </dsp:txXfrm>
    </dsp:sp>
    <dsp:sp modelId="{084438F1-9D11-4512-8A01-E18329597584}">
      <dsp:nvSpPr>
        <dsp:cNvPr id="0" name=""/>
        <dsp:cNvSpPr/>
      </dsp:nvSpPr>
      <dsp:spPr>
        <a:xfrm>
          <a:off x="4020665" y="1946322"/>
          <a:ext cx="2779067" cy="1667440"/>
        </a:xfrm>
        <a:prstGeom prst="rect">
          <a:avLst/>
        </a:prstGeom>
        <a:solidFill>
          <a:schemeClr val="accent2">
            <a:hueOff val="-7003545"/>
            <a:satOff val="-6320"/>
            <a:lumOff val="-141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Creativity</a:t>
          </a:r>
        </a:p>
      </dsp:txBody>
      <dsp:txXfrm>
        <a:off x="4020665" y="1946322"/>
        <a:ext cx="2779067" cy="1667440"/>
      </dsp:txXfrm>
    </dsp:sp>
    <dsp:sp modelId="{6E95FBCF-1D9D-4431-9174-28B23A3C6A0E}">
      <dsp:nvSpPr>
        <dsp:cNvPr id="0" name=""/>
        <dsp:cNvSpPr/>
      </dsp:nvSpPr>
      <dsp:spPr>
        <a:xfrm>
          <a:off x="7077639" y="1946322"/>
          <a:ext cx="2779067" cy="1667440"/>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Font	</a:t>
          </a:r>
        </a:p>
      </dsp:txBody>
      <dsp:txXfrm>
        <a:off x="7077639" y="1946322"/>
        <a:ext cx="2779067" cy="16674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DB8C-75C1-4168-86F4-867017A1DFE3}">
      <dsp:nvSpPr>
        <dsp:cNvPr id="0" name=""/>
        <dsp:cNvSpPr/>
      </dsp:nvSpPr>
      <dsp:spPr>
        <a:xfrm>
          <a:off x="0" y="582"/>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AC35D-E0B4-4E8B-8829-981E6F9102F8}">
      <dsp:nvSpPr>
        <dsp:cNvPr id="0" name=""/>
        <dsp:cNvSpPr/>
      </dsp:nvSpPr>
      <dsp:spPr>
        <a:xfrm>
          <a:off x="412052" y="307067"/>
          <a:ext cx="749186" cy="749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C870C-4A82-4619-804B-1A0DBBF1B06A}">
      <dsp:nvSpPr>
        <dsp:cNvPr id="0" name=""/>
        <dsp:cNvSpPr/>
      </dsp:nvSpPr>
      <dsp:spPr>
        <a:xfrm>
          <a:off x="1573291" y="582"/>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Photography books include same number of photos as other categories</a:t>
          </a:r>
        </a:p>
      </dsp:txBody>
      <dsp:txXfrm>
        <a:off x="1573291" y="582"/>
        <a:ext cx="4617167" cy="1362156"/>
      </dsp:txXfrm>
    </dsp:sp>
    <dsp:sp modelId="{20A6658C-5370-4862-9A83-46CF92C72022}">
      <dsp:nvSpPr>
        <dsp:cNvPr id="0" name=""/>
        <dsp:cNvSpPr/>
      </dsp:nvSpPr>
      <dsp:spPr>
        <a:xfrm>
          <a:off x="0" y="1703278"/>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F5354-F0D9-4470-A759-F85EEB16516E}">
      <dsp:nvSpPr>
        <dsp:cNvPr id="0" name=""/>
        <dsp:cNvSpPr/>
      </dsp:nvSpPr>
      <dsp:spPr>
        <a:xfrm>
          <a:off x="412052" y="2009763"/>
          <a:ext cx="749186" cy="749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F42204-4125-47EF-9763-56B8EB6723F1}">
      <dsp:nvSpPr>
        <dsp:cNvPr id="0" name=""/>
        <dsp:cNvSpPr/>
      </dsp:nvSpPr>
      <dsp:spPr>
        <a:xfrm>
          <a:off x="1573291" y="1703278"/>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a:latin typeface="Arial" panose="020B0604020202020204" pitchFamily="34" charset="0"/>
              <a:cs typeface="Arial" panose="020B0604020202020204" pitchFamily="34" charset="0"/>
            </a:rPr>
            <a:t>Old Report Forms will NOT be included in any book</a:t>
          </a:r>
        </a:p>
      </dsp:txBody>
      <dsp:txXfrm>
        <a:off x="1573291" y="1703278"/>
        <a:ext cx="4617167" cy="1362156"/>
      </dsp:txXfrm>
    </dsp:sp>
    <dsp:sp modelId="{EA3871B7-BE80-4A4A-96D5-53E723701E2E}">
      <dsp:nvSpPr>
        <dsp:cNvPr id="0" name=""/>
        <dsp:cNvSpPr/>
      </dsp:nvSpPr>
      <dsp:spPr>
        <a:xfrm>
          <a:off x="0" y="3405974"/>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BE612-C342-473C-B489-D8AD1D5C6AD8}">
      <dsp:nvSpPr>
        <dsp:cNvPr id="0" name=""/>
        <dsp:cNvSpPr/>
      </dsp:nvSpPr>
      <dsp:spPr>
        <a:xfrm>
          <a:off x="412052" y="3712459"/>
          <a:ext cx="749186" cy="749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3EC035-0418-4311-85B5-1893493B3A18}">
      <dsp:nvSpPr>
        <dsp:cNvPr id="0" name=""/>
        <dsp:cNvSpPr/>
      </dsp:nvSpPr>
      <dsp:spPr>
        <a:xfrm>
          <a:off x="1573291" y="3405974"/>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Updated categories</a:t>
          </a:r>
        </a:p>
      </dsp:txBody>
      <dsp:txXfrm>
        <a:off x="1573291" y="3405974"/>
        <a:ext cx="4617167" cy="13621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113A0-CA95-47D5-BC30-FC4C42587420}">
      <dsp:nvSpPr>
        <dsp:cNvPr id="0" name=""/>
        <dsp:cNvSpPr/>
      </dsp:nvSpPr>
      <dsp:spPr>
        <a:xfrm>
          <a:off x="10084"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Agricultural Sciences </a:t>
          </a:r>
        </a:p>
      </dsp:txBody>
      <dsp:txXfrm>
        <a:off x="10084" y="33804"/>
        <a:ext cx="1507022" cy="904213"/>
      </dsp:txXfrm>
    </dsp:sp>
    <dsp:sp modelId="{BE24C46B-28E2-4CF6-A93A-D6CC78BCD3A2}">
      <dsp:nvSpPr>
        <dsp:cNvPr id="0" name=""/>
        <dsp:cNvSpPr/>
      </dsp:nvSpPr>
      <dsp:spPr>
        <a:xfrm>
          <a:off x="1667809"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Beef </a:t>
          </a:r>
        </a:p>
      </dsp:txBody>
      <dsp:txXfrm>
        <a:off x="1667809" y="33804"/>
        <a:ext cx="1507022" cy="904213"/>
      </dsp:txXfrm>
    </dsp:sp>
    <dsp:sp modelId="{2A19003A-AE05-41B1-BB2C-7D68434DF261}">
      <dsp:nvSpPr>
        <dsp:cNvPr id="0" name=""/>
        <dsp:cNvSpPr/>
      </dsp:nvSpPr>
      <dsp:spPr>
        <a:xfrm>
          <a:off x="3325534"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Citizenship &amp; Civic Education </a:t>
          </a:r>
        </a:p>
      </dsp:txBody>
      <dsp:txXfrm>
        <a:off x="3325534" y="33804"/>
        <a:ext cx="1507022" cy="904213"/>
      </dsp:txXfrm>
    </dsp:sp>
    <dsp:sp modelId="{DC3A65EF-0A88-44AB-A607-238ADFF6A973}">
      <dsp:nvSpPr>
        <dsp:cNvPr id="0" name=""/>
        <dsp:cNvSpPr/>
      </dsp:nvSpPr>
      <dsp:spPr>
        <a:xfrm>
          <a:off x="4983259"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Dog Care &amp; Training </a:t>
          </a:r>
        </a:p>
      </dsp:txBody>
      <dsp:txXfrm>
        <a:off x="4983259" y="33804"/>
        <a:ext cx="1507022" cy="904213"/>
      </dsp:txXfrm>
    </dsp:sp>
    <dsp:sp modelId="{74ED7576-4ACF-473F-95D1-5CE20DF3AF54}">
      <dsp:nvSpPr>
        <dsp:cNvPr id="0" name=""/>
        <dsp:cNvSpPr/>
      </dsp:nvSpPr>
      <dsp:spPr>
        <a:xfrm>
          <a:off x="6640984"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Consumer Education </a:t>
          </a:r>
        </a:p>
      </dsp:txBody>
      <dsp:txXfrm>
        <a:off x="6640984" y="33804"/>
        <a:ext cx="1507022" cy="904213"/>
      </dsp:txXfrm>
    </dsp:sp>
    <dsp:sp modelId="{508E1900-B5EE-46AD-9EF4-70C2B97D62DF}">
      <dsp:nvSpPr>
        <dsp:cNvPr id="0" name=""/>
        <dsp:cNvSpPr/>
      </dsp:nvSpPr>
      <dsp:spPr>
        <a:xfrm>
          <a:off x="8298709"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Entomology</a:t>
          </a:r>
        </a:p>
      </dsp:txBody>
      <dsp:txXfrm>
        <a:off x="8298709" y="33804"/>
        <a:ext cx="1507022" cy="904213"/>
      </dsp:txXfrm>
    </dsp:sp>
    <dsp:sp modelId="{625C3D72-A2BA-469E-9E3F-5650D3120F9C}">
      <dsp:nvSpPr>
        <dsp:cNvPr id="0" name=""/>
        <dsp:cNvSpPr/>
      </dsp:nvSpPr>
      <dsp:spPr>
        <a:xfrm>
          <a:off x="9956434" y="33804"/>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Fashion &amp; Interior Design </a:t>
          </a:r>
        </a:p>
      </dsp:txBody>
      <dsp:txXfrm>
        <a:off x="9956434" y="33804"/>
        <a:ext cx="1507022" cy="904213"/>
      </dsp:txXfrm>
    </dsp:sp>
    <dsp:sp modelId="{11D8FB76-FB03-4AE1-8707-F0E257C585F0}">
      <dsp:nvSpPr>
        <dsp:cNvPr id="0" name=""/>
        <dsp:cNvSpPr/>
      </dsp:nvSpPr>
      <dsp:spPr>
        <a:xfrm>
          <a:off x="10084"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Food &amp; Nutrition </a:t>
          </a:r>
        </a:p>
      </dsp:txBody>
      <dsp:txXfrm>
        <a:off x="10084" y="1088720"/>
        <a:ext cx="1507022" cy="904213"/>
      </dsp:txXfrm>
    </dsp:sp>
    <dsp:sp modelId="{D550952F-195B-4FDE-A5E3-B050ACFC0F68}">
      <dsp:nvSpPr>
        <dsp:cNvPr id="0" name=""/>
        <dsp:cNvSpPr/>
      </dsp:nvSpPr>
      <dsp:spPr>
        <a:xfrm>
          <a:off x="1667809"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Gardening &amp; Horticulture </a:t>
          </a:r>
        </a:p>
      </dsp:txBody>
      <dsp:txXfrm>
        <a:off x="1667809" y="1088720"/>
        <a:ext cx="1507022" cy="904213"/>
      </dsp:txXfrm>
    </dsp:sp>
    <dsp:sp modelId="{4D060FD5-260B-4741-A39C-D859804F5FEB}">
      <dsp:nvSpPr>
        <dsp:cNvPr id="0" name=""/>
        <dsp:cNvSpPr/>
      </dsp:nvSpPr>
      <dsp:spPr>
        <a:xfrm>
          <a:off x="3325534"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Goat </a:t>
          </a:r>
        </a:p>
      </dsp:txBody>
      <dsp:txXfrm>
        <a:off x="3325534" y="1088720"/>
        <a:ext cx="1507022" cy="904213"/>
      </dsp:txXfrm>
    </dsp:sp>
    <dsp:sp modelId="{5BB46135-DD7A-4E40-9E73-CC0593A99CA8}">
      <dsp:nvSpPr>
        <dsp:cNvPr id="0" name=""/>
        <dsp:cNvSpPr/>
      </dsp:nvSpPr>
      <dsp:spPr>
        <a:xfrm>
          <a:off x="4983259"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Health and Personal Safety </a:t>
          </a:r>
        </a:p>
      </dsp:txBody>
      <dsp:txXfrm>
        <a:off x="4983259" y="1088720"/>
        <a:ext cx="1507022" cy="904213"/>
      </dsp:txXfrm>
    </dsp:sp>
    <dsp:sp modelId="{F7A0EAF4-5B90-41C0-98C0-F2B8BDE83451}">
      <dsp:nvSpPr>
        <dsp:cNvPr id="0" name=""/>
        <dsp:cNvSpPr/>
      </dsp:nvSpPr>
      <dsp:spPr>
        <a:xfrm>
          <a:off x="6640984"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Horse </a:t>
          </a:r>
        </a:p>
      </dsp:txBody>
      <dsp:txXfrm>
        <a:off x="6640984" y="1088720"/>
        <a:ext cx="1507022" cy="904213"/>
      </dsp:txXfrm>
    </dsp:sp>
    <dsp:sp modelId="{879FD339-B36F-4F0C-B40A-658AB52EAE42}">
      <dsp:nvSpPr>
        <dsp:cNvPr id="0" name=""/>
        <dsp:cNvSpPr/>
      </dsp:nvSpPr>
      <dsp:spPr>
        <a:xfrm>
          <a:off x="8298709"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Leadership </a:t>
          </a:r>
        </a:p>
      </dsp:txBody>
      <dsp:txXfrm>
        <a:off x="8298709" y="1088720"/>
        <a:ext cx="1507022" cy="904213"/>
      </dsp:txXfrm>
    </dsp:sp>
    <dsp:sp modelId="{20A3709A-88C8-4FDA-911E-0DF2AF7DD3C2}">
      <dsp:nvSpPr>
        <dsp:cNvPr id="0" name=""/>
        <dsp:cNvSpPr/>
      </dsp:nvSpPr>
      <dsp:spPr>
        <a:xfrm>
          <a:off x="9956434" y="1088720"/>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Natural Resources </a:t>
          </a:r>
        </a:p>
      </dsp:txBody>
      <dsp:txXfrm>
        <a:off x="9956434" y="1088720"/>
        <a:ext cx="1507022" cy="904213"/>
      </dsp:txXfrm>
    </dsp:sp>
    <dsp:sp modelId="{A2FD39C7-B2AE-4F53-85F2-F164BC826FE3}">
      <dsp:nvSpPr>
        <dsp:cNvPr id="0" name=""/>
        <dsp:cNvSpPr/>
      </dsp:nvSpPr>
      <dsp:spPr>
        <a:xfrm>
          <a:off x="10084"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Photography </a:t>
          </a:r>
        </a:p>
      </dsp:txBody>
      <dsp:txXfrm>
        <a:off x="10084" y="2143636"/>
        <a:ext cx="1507022" cy="904213"/>
      </dsp:txXfrm>
    </dsp:sp>
    <dsp:sp modelId="{3BA2D159-279F-415E-A5DD-0F1C708C8C5C}">
      <dsp:nvSpPr>
        <dsp:cNvPr id="0" name=""/>
        <dsp:cNvSpPr/>
      </dsp:nvSpPr>
      <dsp:spPr>
        <a:xfrm>
          <a:off x="1667809"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Plant &amp; Soil Science </a:t>
          </a:r>
        </a:p>
      </dsp:txBody>
      <dsp:txXfrm>
        <a:off x="1667809" y="2143636"/>
        <a:ext cx="1507022" cy="904213"/>
      </dsp:txXfrm>
    </dsp:sp>
    <dsp:sp modelId="{42348D33-EC3B-4E02-93D7-6A18A73596B6}">
      <dsp:nvSpPr>
        <dsp:cNvPr id="0" name=""/>
        <dsp:cNvSpPr/>
      </dsp:nvSpPr>
      <dsp:spPr>
        <a:xfrm>
          <a:off x="3325534"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Poultry </a:t>
          </a:r>
        </a:p>
      </dsp:txBody>
      <dsp:txXfrm>
        <a:off x="3325534" y="2143636"/>
        <a:ext cx="1507022" cy="904213"/>
      </dsp:txXfrm>
    </dsp:sp>
    <dsp:sp modelId="{5A23A8DB-788F-41E8-A07E-E7D3397A0BC0}">
      <dsp:nvSpPr>
        <dsp:cNvPr id="0" name=""/>
        <dsp:cNvSpPr/>
      </dsp:nvSpPr>
      <dsp:spPr>
        <a:xfrm>
          <a:off x="4983259"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Public Speaking </a:t>
          </a:r>
        </a:p>
      </dsp:txBody>
      <dsp:txXfrm>
        <a:off x="4983259" y="2143636"/>
        <a:ext cx="1507022" cy="904213"/>
      </dsp:txXfrm>
    </dsp:sp>
    <dsp:sp modelId="{CFC7F666-F80A-48E7-A21D-B65DE1D7A493}">
      <dsp:nvSpPr>
        <dsp:cNvPr id="0" name=""/>
        <dsp:cNvSpPr/>
      </dsp:nvSpPr>
      <dsp:spPr>
        <a:xfrm>
          <a:off x="6640984"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Rabbit </a:t>
          </a:r>
        </a:p>
      </dsp:txBody>
      <dsp:txXfrm>
        <a:off x="6640984" y="2143636"/>
        <a:ext cx="1507022" cy="904213"/>
      </dsp:txXfrm>
    </dsp:sp>
    <dsp:sp modelId="{B1EE1235-985E-4BA8-B0C1-854E87F871A9}">
      <dsp:nvSpPr>
        <dsp:cNvPr id="0" name=""/>
        <dsp:cNvSpPr/>
      </dsp:nvSpPr>
      <dsp:spPr>
        <a:xfrm>
          <a:off x="8298709"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Science, Technology, Engineering &amp; Math (STEM) </a:t>
          </a:r>
        </a:p>
      </dsp:txBody>
      <dsp:txXfrm>
        <a:off x="8298709" y="2143636"/>
        <a:ext cx="1507022" cy="904213"/>
      </dsp:txXfrm>
    </dsp:sp>
    <dsp:sp modelId="{18FCFB7F-AE60-4B42-BAF4-9231FB06AD36}">
      <dsp:nvSpPr>
        <dsp:cNvPr id="0" name=""/>
        <dsp:cNvSpPr/>
      </dsp:nvSpPr>
      <dsp:spPr>
        <a:xfrm>
          <a:off x="9956434" y="2143636"/>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Sheep </a:t>
          </a:r>
        </a:p>
      </dsp:txBody>
      <dsp:txXfrm>
        <a:off x="9956434" y="2143636"/>
        <a:ext cx="1507022" cy="904213"/>
      </dsp:txXfrm>
    </dsp:sp>
    <dsp:sp modelId="{454C215F-94F7-491A-9020-5582B241278A}">
      <dsp:nvSpPr>
        <dsp:cNvPr id="0" name=""/>
        <dsp:cNvSpPr/>
      </dsp:nvSpPr>
      <dsp:spPr>
        <a:xfrm>
          <a:off x="2496671" y="3198552"/>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Shooting Sports </a:t>
          </a:r>
        </a:p>
      </dsp:txBody>
      <dsp:txXfrm>
        <a:off x="2496671" y="3198552"/>
        <a:ext cx="1507022" cy="904213"/>
      </dsp:txXfrm>
    </dsp:sp>
    <dsp:sp modelId="{455D700C-E5FA-40F2-A8D2-8B960BF3EDDE}">
      <dsp:nvSpPr>
        <dsp:cNvPr id="0" name=""/>
        <dsp:cNvSpPr/>
      </dsp:nvSpPr>
      <dsp:spPr>
        <a:xfrm>
          <a:off x="4154397" y="3198552"/>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Swine </a:t>
          </a:r>
        </a:p>
      </dsp:txBody>
      <dsp:txXfrm>
        <a:off x="4154397" y="3198552"/>
        <a:ext cx="1507022" cy="904213"/>
      </dsp:txXfrm>
    </dsp:sp>
    <dsp:sp modelId="{11AF4248-9445-4D5B-AB57-B79553567C94}">
      <dsp:nvSpPr>
        <dsp:cNvPr id="0" name=""/>
        <dsp:cNvSpPr/>
      </dsp:nvSpPr>
      <dsp:spPr>
        <a:xfrm>
          <a:off x="5812122" y="3198552"/>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Theatre &amp; Performance Arts </a:t>
          </a:r>
        </a:p>
      </dsp:txBody>
      <dsp:txXfrm>
        <a:off x="5812122" y="3198552"/>
        <a:ext cx="1507022" cy="904213"/>
      </dsp:txXfrm>
    </dsp:sp>
    <dsp:sp modelId="{84A08126-4DC2-45B6-93F3-B7A30DD03153}">
      <dsp:nvSpPr>
        <dsp:cNvPr id="0" name=""/>
        <dsp:cNvSpPr/>
      </dsp:nvSpPr>
      <dsp:spPr>
        <a:xfrm>
          <a:off x="7469847" y="3198552"/>
          <a:ext cx="1507022" cy="904213"/>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Veterinary Science </a:t>
          </a:r>
        </a:p>
      </dsp:txBody>
      <dsp:txXfrm>
        <a:off x="7469847" y="3198552"/>
        <a:ext cx="1507022" cy="9042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641AE-CFDF-4163-9C9C-22B002EE2356}">
      <dsp:nvSpPr>
        <dsp:cNvPr id="0" name=""/>
        <dsp:cNvSpPr/>
      </dsp:nvSpPr>
      <dsp:spPr>
        <a:xfrm>
          <a:off x="0" y="0"/>
          <a:ext cx="9197339" cy="1626632"/>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Senior 4-H members who win first place at the Texas 4-H Record Book Judging competition, MAY submit an additional Record Book in future years in the same category in which they earned first place. </a:t>
          </a:r>
        </a:p>
      </dsp:txBody>
      <dsp:txXfrm>
        <a:off x="47642" y="47642"/>
        <a:ext cx="7516088" cy="1531348"/>
      </dsp:txXfrm>
    </dsp:sp>
    <dsp:sp modelId="{50B23AE9-AC64-43D8-B4BF-28A3D5A74071}">
      <dsp:nvSpPr>
        <dsp:cNvPr id="0" name=""/>
        <dsp:cNvSpPr/>
      </dsp:nvSpPr>
      <dsp:spPr>
        <a:xfrm>
          <a:off x="1623059" y="1988105"/>
          <a:ext cx="9197339" cy="1626632"/>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sp:txBody>
      <dsp:txXfrm>
        <a:off x="1670701" y="2035747"/>
        <a:ext cx="6421684" cy="1531348"/>
      </dsp:txXfrm>
    </dsp:sp>
    <dsp:sp modelId="{862D6750-734A-4D19-9F4F-73186B2A0D6C}">
      <dsp:nvSpPr>
        <dsp:cNvPr id="0" name=""/>
        <dsp:cNvSpPr/>
      </dsp:nvSpPr>
      <dsp:spPr>
        <a:xfrm>
          <a:off x="8140028" y="1278713"/>
          <a:ext cx="1057310" cy="1057310"/>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77923" y="1278713"/>
        <a:ext cx="581520" cy="795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76F9A-6E99-4511-B6F3-A176A212E482}">
      <dsp:nvSpPr>
        <dsp:cNvPr id="0" name=""/>
        <dsp:cNvSpPr/>
      </dsp:nvSpPr>
      <dsp:spPr>
        <a:xfrm>
          <a:off x="664949" y="164868"/>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95ABF-BA61-492E-A287-7FCB2C0B2670}">
      <dsp:nvSpPr>
        <dsp:cNvPr id="0" name=""/>
        <dsp:cNvSpPr/>
      </dsp:nvSpPr>
      <dsp:spPr>
        <a:xfrm>
          <a:off x="1081761" y="581681"/>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168E9F-B95F-4CDF-913D-2615ABD5880D}">
      <dsp:nvSpPr>
        <dsp:cNvPr id="0" name=""/>
        <dsp:cNvSpPr/>
      </dsp:nvSpPr>
      <dsp:spPr>
        <a:xfrm>
          <a:off x="39730"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cap="all"/>
          </a:pPr>
          <a:r>
            <a:rPr lang="en-US" sz="3400" kern="1200">
              <a:latin typeface="Arial" panose="020B0604020202020204" pitchFamily="34" charset="0"/>
              <a:cs typeface="Arial" panose="020B0604020202020204" pitchFamily="34" charset="0"/>
            </a:rPr>
            <a:t>Goal setting</a:t>
          </a:r>
        </a:p>
      </dsp:txBody>
      <dsp:txXfrm>
        <a:off x="39730" y="2729869"/>
        <a:ext cx="3206250" cy="720000"/>
      </dsp:txXfrm>
    </dsp:sp>
    <dsp:sp modelId="{24B147DE-995D-4109-BEAF-B9424DF65C26}">
      <dsp:nvSpPr>
        <dsp:cNvPr id="0" name=""/>
        <dsp:cNvSpPr/>
      </dsp:nvSpPr>
      <dsp:spPr>
        <a:xfrm>
          <a:off x="4432293" y="164868"/>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9CD71-F921-484B-9C65-A6DDDFF9390F}">
      <dsp:nvSpPr>
        <dsp:cNvPr id="0" name=""/>
        <dsp:cNvSpPr/>
      </dsp:nvSpPr>
      <dsp:spPr>
        <a:xfrm>
          <a:off x="4849105" y="581681"/>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485AC0-AD98-483B-8CD1-75494EB1DC7F}">
      <dsp:nvSpPr>
        <dsp:cNvPr id="0" name=""/>
        <dsp:cNvSpPr/>
      </dsp:nvSpPr>
      <dsp:spPr>
        <a:xfrm>
          <a:off x="3807074"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cap="all"/>
          </a:pPr>
          <a:r>
            <a:rPr lang="en-US" sz="3400" kern="1200">
              <a:latin typeface="Arial" panose="020B0604020202020204" pitchFamily="34" charset="0"/>
              <a:cs typeface="Arial" panose="020B0604020202020204" pitchFamily="34" charset="0"/>
            </a:rPr>
            <a:t>Journaling</a:t>
          </a:r>
        </a:p>
      </dsp:txBody>
      <dsp:txXfrm>
        <a:off x="3807074" y="2729869"/>
        <a:ext cx="3206250" cy="720000"/>
      </dsp:txXfrm>
    </dsp:sp>
    <dsp:sp modelId="{665D01F7-17C0-4976-8312-1222D161951E}">
      <dsp:nvSpPr>
        <dsp:cNvPr id="0" name=""/>
        <dsp:cNvSpPr/>
      </dsp:nvSpPr>
      <dsp:spPr>
        <a:xfrm>
          <a:off x="8199637" y="164868"/>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0B3A6-0B67-409D-ABCF-A067B3DA210A}">
      <dsp:nvSpPr>
        <dsp:cNvPr id="0" name=""/>
        <dsp:cNvSpPr/>
      </dsp:nvSpPr>
      <dsp:spPr>
        <a:xfrm>
          <a:off x="8616449" y="581681"/>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E106D6-5433-4359-8868-08C5801FE963}">
      <dsp:nvSpPr>
        <dsp:cNvPr id="0" name=""/>
        <dsp:cNvSpPr/>
      </dsp:nvSpPr>
      <dsp:spPr>
        <a:xfrm>
          <a:off x="7574418"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cap="all"/>
          </a:pPr>
          <a:r>
            <a:rPr lang="en-US" sz="3400" kern="1200">
              <a:latin typeface="Arial" panose="020B0604020202020204" pitchFamily="34" charset="0"/>
              <a:cs typeface="Arial" panose="020B0604020202020204" pitchFamily="34" charset="0"/>
            </a:rPr>
            <a:t>Reflecting</a:t>
          </a:r>
        </a:p>
      </dsp:txBody>
      <dsp:txXfrm>
        <a:off x="7574418" y="2729869"/>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664949" y="164868"/>
          <a:ext cx="1955812" cy="1955812"/>
        </a:xfrm>
        <a:prstGeom prst="ellipse">
          <a:avLst/>
        </a:prstGeom>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1081761" y="581681"/>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FFBF09-F00A-4886-A3D8-18A5E3689979}">
      <dsp:nvSpPr>
        <dsp:cNvPr id="0" name=""/>
        <dsp:cNvSpPr/>
      </dsp:nvSpPr>
      <dsp:spPr>
        <a:xfrm>
          <a:off x="39730"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The 4-H Story/Photo Portfolio should not just be a repetition of what is in the Report Forms </a:t>
          </a:r>
        </a:p>
      </dsp:txBody>
      <dsp:txXfrm>
        <a:off x="39730" y="2729869"/>
        <a:ext cx="3206250" cy="720000"/>
      </dsp:txXfrm>
    </dsp:sp>
    <dsp:sp modelId="{65A08858-83B3-43EA-B857-418F838B8E77}">
      <dsp:nvSpPr>
        <dsp:cNvPr id="0" name=""/>
        <dsp:cNvSpPr/>
      </dsp:nvSpPr>
      <dsp:spPr>
        <a:xfrm>
          <a:off x="4432293" y="164868"/>
          <a:ext cx="1955812" cy="1955812"/>
        </a:xfrm>
        <a:prstGeom prst="ellipse">
          <a:avLst/>
        </a:prstGeom>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849105" y="581681"/>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9A9192-CDB6-480B-8090-D10D02F84998}">
      <dsp:nvSpPr>
        <dsp:cNvPr id="0" name=""/>
        <dsp:cNvSpPr/>
      </dsp:nvSpPr>
      <dsp:spPr>
        <a:xfrm>
          <a:off x="3807074"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Include new information, expand on the entries to ‘tell the story’ of your 4-H project work. </a:t>
          </a:r>
        </a:p>
      </dsp:txBody>
      <dsp:txXfrm>
        <a:off x="3807074" y="2729869"/>
        <a:ext cx="3206250" cy="720000"/>
      </dsp:txXfrm>
    </dsp:sp>
    <dsp:sp modelId="{2F57F64A-14EA-4199-AF34-E168E2187074}">
      <dsp:nvSpPr>
        <dsp:cNvPr id="0" name=""/>
        <dsp:cNvSpPr/>
      </dsp:nvSpPr>
      <dsp:spPr>
        <a:xfrm>
          <a:off x="8199637" y="164868"/>
          <a:ext cx="1955812" cy="1955812"/>
        </a:xfrm>
        <a:prstGeom prst="ellipse">
          <a:avLst/>
        </a:prstGeom>
        <a:solidFill>
          <a:schemeClr val="lt1">
            <a:alpha val="0"/>
            <a:hueOff val="0"/>
            <a:satOff val="0"/>
            <a:lumOff val="0"/>
            <a:alphaOff val="0"/>
          </a:schemeClr>
        </a:solidFill>
        <a:ln w="7937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8616449" y="581681"/>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30DB08-9F6B-4947-BC82-5CFB5CC93C73}">
      <dsp:nvSpPr>
        <dsp:cNvPr id="0" name=""/>
        <dsp:cNvSpPr/>
      </dsp:nvSpPr>
      <dsp:spPr>
        <a:xfrm>
          <a:off x="7574418" y="272986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7574418" y="2729869"/>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EC343-FAB3-447C-80C9-D0123AB46E96}">
      <dsp:nvSpPr>
        <dsp:cNvPr id="0" name=""/>
        <dsp:cNvSpPr/>
      </dsp:nvSpPr>
      <dsp:spPr>
        <a:xfrm>
          <a:off x="0" y="361696"/>
          <a:ext cx="6190459" cy="97461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47577" y="409273"/>
        <a:ext cx="6095305" cy="879456"/>
      </dsp:txXfrm>
    </dsp:sp>
    <dsp:sp modelId="{681F2E35-436B-4A74-BCF4-2FACD746227A}">
      <dsp:nvSpPr>
        <dsp:cNvPr id="0" name=""/>
        <dsp:cNvSpPr/>
      </dsp:nvSpPr>
      <dsp:spPr>
        <a:xfrm>
          <a:off x="0" y="1385266"/>
          <a:ext cx="6190459" cy="974610"/>
        </a:xfrm>
        <a:prstGeom prst="roundRect">
          <a:avLst/>
        </a:prstGeom>
        <a:solidFill>
          <a:schemeClr val="accent2">
            <a:hueOff val="-2918144"/>
            <a:satOff val="-2633"/>
            <a:lumOff val="-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Text is to be double-spaced type, using a minimum of a 10-point or equivalent size font. </a:t>
          </a:r>
        </a:p>
      </dsp:txBody>
      <dsp:txXfrm>
        <a:off x="47577" y="1432843"/>
        <a:ext cx="6095305" cy="879456"/>
      </dsp:txXfrm>
    </dsp:sp>
    <dsp:sp modelId="{07C45089-3256-45C2-9F5C-B12348F5E7AD}">
      <dsp:nvSpPr>
        <dsp:cNvPr id="0" name=""/>
        <dsp:cNvSpPr/>
      </dsp:nvSpPr>
      <dsp:spPr>
        <a:xfrm>
          <a:off x="0" y="2408836"/>
          <a:ext cx="6190459" cy="974610"/>
        </a:xfrm>
        <a:prstGeom prst="roundRect">
          <a:avLst/>
        </a:prstGeom>
        <a:solidFill>
          <a:schemeClr val="accent2">
            <a:hueOff val="-5836287"/>
            <a:satOff val="-5267"/>
            <a:lumOff val="-11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47577" y="2456413"/>
        <a:ext cx="6095305" cy="879456"/>
      </dsp:txXfrm>
    </dsp:sp>
    <dsp:sp modelId="{476F7D82-3575-4EAE-8CDA-3959CF59D6E3}">
      <dsp:nvSpPr>
        <dsp:cNvPr id="0" name=""/>
        <dsp:cNvSpPr/>
      </dsp:nvSpPr>
      <dsp:spPr>
        <a:xfrm>
          <a:off x="0" y="3432406"/>
          <a:ext cx="6190459" cy="97461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700" b="1" kern="1200">
              <a:latin typeface="Arial" panose="020B0604020202020204" pitchFamily="34" charset="0"/>
              <a:cs typeface="Arial" panose="020B0604020202020204" pitchFamily="34" charset="0"/>
            </a:rPr>
            <a:t>DO NOT </a:t>
          </a:r>
          <a:r>
            <a:rPr lang="en-US" sz="1700" kern="1200">
              <a:latin typeface="Arial" panose="020B0604020202020204" pitchFamily="34" charset="0"/>
              <a:cs typeface="Arial" panose="020B0604020202020204" pitchFamily="34" charset="0"/>
            </a:rPr>
            <a:t>include extra photos. </a:t>
          </a:r>
        </a:p>
      </dsp:txBody>
      <dsp:txXfrm>
        <a:off x="47577" y="3479983"/>
        <a:ext cx="6095305" cy="879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2F8D-103D-465A-822D-F4B6AF4105C5}">
      <dsp:nvSpPr>
        <dsp:cNvPr id="0" name=""/>
        <dsp:cNvSpPr/>
      </dsp:nvSpPr>
      <dsp:spPr>
        <a:xfrm>
          <a:off x="755" y="468729"/>
          <a:ext cx="2947117" cy="176827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Same form for all age divisions</a:t>
          </a:r>
        </a:p>
      </dsp:txBody>
      <dsp:txXfrm>
        <a:off x="755" y="468729"/>
        <a:ext cx="2947117" cy="1768270"/>
      </dsp:txXfrm>
    </dsp:sp>
    <dsp:sp modelId="{60F9D66D-4BB4-4002-AD15-1F54363C66B0}">
      <dsp:nvSpPr>
        <dsp:cNvPr id="0" name=""/>
        <dsp:cNvSpPr/>
      </dsp:nvSpPr>
      <dsp:spPr>
        <a:xfrm>
          <a:off x="3242585" y="468729"/>
          <a:ext cx="2947117" cy="1768270"/>
        </a:xfrm>
        <a:prstGeom prst="rect">
          <a:avLst/>
        </a:prstGeom>
        <a:solidFill>
          <a:schemeClr val="accent2">
            <a:hueOff val="-2918144"/>
            <a:satOff val="-2633"/>
            <a:lumOff val="-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Request same content</a:t>
          </a:r>
        </a:p>
      </dsp:txBody>
      <dsp:txXfrm>
        <a:off x="3242585" y="468729"/>
        <a:ext cx="2947117" cy="1768270"/>
      </dsp:txXfrm>
    </dsp:sp>
    <dsp:sp modelId="{66747E4A-21D1-44D7-9162-6416BF0EBB7E}">
      <dsp:nvSpPr>
        <dsp:cNvPr id="0" name=""/>
        <dsp:cNvSpPr/>
      </dsp:nvSpPr>
      <dsp:spPr>
        <a:xfrm>
          <a:off x="755" y="2531712"/>
          <a:ext cx="2947117" cy="1768270"/>
        </a:xfrm>
        <a:prstGeom prst="rect">
          <a:avLst/>
        </a:prstGeom>
        <a:solidFill>
          <a:schemeClr val="accent2">
            <a:hueOff val="-5836287"/>
            <a:satOff val="-5267"/>
            <a:lumOff val="-11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Number of allowable entries varies</a:t>
          </a:r>
        </a:p>
      </dsp:txBody>
      <dsp:txXfrm>
        <a:off x="755" y="2531712"/>
        <a:ext cx="2947117" cy="1768270"/>
      </dsp:txXfrm>
    </dsp:sp>
    <dsp:sp modelId="{4543EF41-E985-4065-BEB8-C99545792885}">
      <dsp:nvSpPr>
        <dsp:cNvPr id="0" name=""/>
        <dsp:cNvSpPr/>
      </dsp:nvSpPr>
      <dsp:spPr>
        <a:xfrm>
          <a:off x="3242585" y="2531712"/>
          <a:ext cx="2947117" cy="1768270"/>
        </a:xfrm>
        <a:prstGeom prst="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 Current year and three preceding calendar years</a:t>
          </a:r>
        </a:p>
      </dsp:txBody>
      <dsp:txXfrm>
        <a:off x="3242585" y="2531712"/>
        <a:ext cx="2947117" cy="1768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E905-7B17-4D76-BA20-EAD2D7C978F3}">
      <dsp:nvSpPr>
        <dsp:cNvPr id="0" name=""/>
        <dsp:cNvSpPr/>
      </dsp:nvSpPr>
      <dsp:spPr>
        <a:xfrm>
          <a:off x="963691" y="975"/>
          <a:ext cx="2779067" cy="1667440"/>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963691" y="975"/>
        <a:ext cx="2779067" cy="1667440"/>
      </dsp:txXfrm>
    </dsp:sp>
    <dsp:sp modelId="{4C636BD1-7ABB-4B81-8531-4E47541ED654}">
      <dsp:nvSpPr>
        <dsp:cNvPr id="0" name=""/>
        <dsp:cNvSpPr/>
      </dsp:nvSpPr>
      <dsp:spPr>
        <a:xfrm>
          <a:off x="4020665" y="975"/>
          <a:ext cx="2779067" cy="1667440"/>
        </a:xfrm>
        <a:prstGeom prst="rect">
          <a:avLst/>
        </a:prstGeom>
        <a:solidFill>
          <a:schemeClr val="accent2">
            <a:hueOff val="-2188608"/>
            <a:satOff val="-1975"/>
            <a:lumOff val="-44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4020665" y="975"/>
        <a:ext cx="2779067" cy="1667440"/>
      </dsp:txXfrm>
    </dsp:sp>
    <dsp:sp modelId="{BFDDCCAD-1D17-4184-970B-362335A792AE}">
      <dsp:nvSpPr>
        <dsp:cNvPr id="0" name=""/>
        <dsp:cNvSpPr/>
      </dsp:nvSpPr>
      <dsp:spPr>
        <a:xfrm>
          <a:off x="7077639" y="975"/>
          <a:ext cx="2779067" cy="1667440"/>
        </a:xfrm>
        <a:prstGeom prst="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0" kern="1200" dirty="0">
              <a:latin typeface="Arial" panose="020B0604020202020204" pitchFamily="34" charset="0"/>
              <a:cs typeface="Arial" panose="020B0604020202020204" pitchFamily="34" charset="0"/>
            </a:rPr>
            <a:t>Individual directed project learning experiences are also acceptable. </a:t>
          </a:r>
        </a:p>
      </dsp:txBody>
      <dsp:txXfrm>
        <a:off x="7077639" y="975"/>
        <a:ext cx="2779067" cy="1667440"/>
      </dsp:txXfrm>
    </dsp:sp>
    <dsp:sp modelId="{EDEF390A-BD55-45E5-8B4D-1D21B04F6E78}">
      <dsp:nvSpPr>
        <dsp:cNvPr id="0" name=""/>
        <dsp:cNvSpPr/>
      </dsp:nvSpPr>
      <dsp:spPr>
        <a:xfrm>
          <a:off x="2492178" y="1946322"/>
          <a:ext cx="2779067" cy="1667440"/>
        </a:xfrm>
        <a:prstGeom prst="rect">
          <a:avLst/>
        </a:prstGeom>
        <a:solidFill>
          <a:schemeClr val="accent2">
            <a:hueOff val="-6565823"/>
            <a:satOff val="-5925"/>
            <a:lumOff val="-132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2492178" y="1946322"/>
        <a:ext cx="2779067" cy="1667440"/>
      </dsp:txXfrm>
    </dsp:sp>
    <dsp:sp modelId="{D1BCA7A6-0074-4F83-8AE9-0C66D9F2F959}">
      <dsp:nvSpPr>
        <dsp:cNvPr id="0" name=""/>
        <dsp:cNvSpPr/>
      </dsp:nvSpPr>
      <dsp:spPr>
        <a:xfrm>
          <a:off x="5549152" y="1946322"/>
          <a:ext cx="2779067" cy="1667440"/>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latin typeface="Arial" panose="020B0604020202020204" pitchFamily="34" charset="0"/>
              <a:cs typeface="Arial" panose="020B0604020202020204" pitchFamily="34" charset="0"/>
            </a:rPr>
            <a:t>Maximum page </a:t>
          </a:r>
          <a:r>
            <a:rPr lang="fr-FR" sz="1900" kern="1200" dirty="0" err="1">
              <a:latin typeface="Arial" panose="020B0604020202020204" pitchFamily="34" charset="0"/>
              <a:cs typeface="Arial" panose="020B0604020202020204" pitchFamily="34" charset="0"/>
            </a:rPr>
            <a:t>limits</a:t>
          </a:r>
          <a:r>
            <a:rPr lang="fr-FR" sz="1900" kern="1200" dirty="0">
              <a:latin typeface="Arial" panose="020B0604020202020204" pitchFamily="34" charset="0"/>
              <a:cs typeface="Arial" panose="020B0604020202020204" pitchFamily="34" charset="0"/>
            </a:rPr>
            <a:t>: Junior - 2 pages; </a:t>
          </a:r>
          <a:r>
            <a:rPr lang="fr-FR" sz="1900" kern="1200" dirty="0" err="1">
              <a:latin typeface="Arial" panose="020B0604020202020204" pitchFamily="34" charset="0"/>
              <a:cs typeface="Arial" panose="020B0604020202020204" pitchFamily="34" charset="0"/>
            </a:rPr>
            <a:t>Intermediate</a:t>
          </a:r>
          <a:r>
            <a:rPr lang="fr-FR" sz="1900" kern="1200" dirty="0">
              <a:latin typeface="Arial" panose="020B0604020202020204" pitchFamily="34" charset="0"/>
              <a:cs typeface="Arial" panose="020B0604020202020204" pitchFamily="34" charset="0"/>
            </a:rPr>
            <a:t> – 3 pages; Senior – 4 pages. </a:t>
          </a:r>
          <a:endParaRPr lang="en-US" sz="1900" kern="1200" dirty="0">
            <a:latin typeface="Arial" panose="020B0604020202020204" pitchFamily="34" charset="0"/>
            <a:cs typeface="Arial" panose="020B0604020202020204" pitchFamily="34" charset="0"/>
          </a:endParaRPr>
        </a:p>
      </dsp:txBody>
      <dsp:txXfrm>
        <a:off x="5549152" y="1946322"/>
        <a:ext cx="2779067" cy="1667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0D2B-4478-48A0-8D67-05CFEAE521B6}">
      <dsp:nvSpPr>
        <dsp:cNvPr id="0" name=""/>
        <dsp:cNvSpPr/>
      </dsp:nvSpPr>
      <dsp:spPr>
        <a:xfrm>
          <a:off x="0" y="0"/>
          <a:ext cx="8656319" cy="795242"/>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Table includes : Year, Leadership Activity, Role, Level, Responsibilities/Duties/Accomplishments</a:t>
          </a:r>
        </a:p>
      </dsp:txBody>
      <dsp:txXfrm>
        <a:off x="23292" y="23292"/>
        <a:ext cx="7730992" cy="748658"/>
      </dsp:txXfrm>
    </dsp:sp>
    <dsp:sp modelId="{5B9BB34D-1742-4077-8ACE-F89110764E7A}">
      <dsp:nvSpPr>
        <dsp:cNvPr id="0" name=""/>
        <dsp:cNvSpPr/>
      </dsp:nvSpPr>
      <dsp:spPr>
        <a:xfrm>
          <a:off x="724966" y="939831"/>
          <a:ext cx="8656319" cy="795242"/>
        </a:xfrm>
        <a:prstGeom prst="roundRect">
          <a:avLst>
            <a:gd name="adj" fmla="val 10000"/>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748258" y="963123"/>
        <a:ext cx="7367860" cy="748658"/>
      </dsp:txXfrm>
    </dsp:sp>
    <dsp:sp modelId="{60AC0CC3-807F-4787-9216-CB8AD9A8BDBD}">
      <dsp:nvSpPr>
        <dsp:cNvPr id="0" name=""/>
        <dsp:cNvSpPr/>
      </dsp:nvSpPr>
      <dsp:spPr>
        <a:xfrm>
          <a:off x="1439113" y="1879663"/>
          <a:ext cx="8656319" cy="795242"/>
        </a:xfrm>
        <a:prstGeom prst="roundRect">
          <a:avLst>
            <a:gd name="adj" fmla="val 10000"/>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1462405" y="1902955"/>
        <a:ext cx="7378681" cy="748658"/>
      </dsp:txXfrm>
    </dsp:sp>
    <dsp:sp modelId="{93F7F54C-B1DF-4735-8F99-66364A9DD768}">
      <dsp:nvSpPr>
        <dsp:cNvPr id="0" name=""/>
        <dsp:cNvSpPr/>
      </dsp:nvSpPr>
      <dsp:spPr>
        <a:xfrm>
          <a:off x="2164079" y="2819495"/>
          <a:ext cx="8656319" cy="795242"/>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2187371" y="2842787"/>
        <a:ext cx="7367860" cy="748658"/>
      </dsp:txXfrm>
    </dsp:sp>
    <dsp:sp modelId="{1DFEED22-C79B-4E0D-882B-714A2DAAA1CD}">
      <dsp:nvSpPr>
        <dsp:cNvPr id="0" name=""/>
        <dsp:cNvSpPr/>
      </dsp:nvSpPr>
      <dsp:spPr>
        <a:xfrm>
          <a:off x="8139411" y="609083"/>
          <a:ext cx="516907" cy="516907"/>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255715" y="609083"/>
        <a:ext cx="284299" cy="388973"/>
      </dsp:txXfrm>
    </dsp:sp>
    <dsp:sp modelId="{2921A290-075F-4A5D-B5EF-369BA23FF9E2}">
      <dsp:nvSpPr>
        <dsp:cNvPr id="0" name=""/>
        <dsp:cNvSpPr/>
      </dsp:nvSpPr>
      <dsp:spPr>
        <a:xfrm>
          <a:off x="8864378" y="1548915"/>
          <a:ext cx="516907" cy="516907"/>
        </a:xfrm>
        <a:prstGeom prst="downArrow">
          <a:avLst>
            <a:gd name="adj1" fmla="val 55000"/>
            <a:gd name="adj2" fmla="val 45000"/>
          </a:avLst>
        </a:prstGeom>
        <a:solidFill>
          <a:schemeClr val="accent2">
            <a:tint val="40000"/>
            <a:alpha val="90000"/>
            <a:hueOff val="-4916723"/>
            <a:satOff val="-2883"/>
            <a:lumOff val="-359"/>
            <a:alphaOff val="0"/>
          </a:schemeClr>
        </a:solidFill>
        <a:ln w="15875"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980682" y="1548915"/>
        <a:ext cx="284299" cy="388973"/>
      </dsp:txXfrm>
    </dsp:sp>
    <dsp:sp modelId="{7055F162-8812-4240-A25B-29EF79EA2FCD}">
      <dsp:nvSpPr>
        <dsp:cNvPr id="0" name=""/>
        <dsp:cNvSpPr/>
      </dsp:nvSpPr>
      <dsp:spPr>
        <a:xfrm>
          <a:off x="9578524" y="2488747"/>
          <a:ext cx="516907" cy="516907"/>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694828" y="2488747"/>
        <a:ext cx="284299" cy="388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0D2B-4478-48A0-8D67-05CFEAE521B6}">
      <dsp:nvSpPr>
        <dsp:cNvPr id="0" name=""/>
        <dsp:cNvSpPr/>
      </dsp:nvSpPr>
      <dsp:spPr>
        <a:xfrm>
          <a:off x="0" y="0"/>
          <a:ext cx="8656319" cy="795242"/>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Table includes : Year, Your Role, Service Activity &amp; Importance &amp; Impact</a:t>
          </a:r>
        </a:p>
      </dsp:txBody>
      <dsp:txXfrm>
        <a:off x="23292" y="23292"/>
        <a:ext cx="7730992" cy="748658"/>
      </dsp:txXfrm>
    </dsp:sp>
    <dsp:sp modelId="{5B9BB34D-1742-4077-8ACE-F89110764E7A}">
      <dsp:nvSpPr>
        <dsp:cNvPr id="0" name=""/>
        <dsp:cNvSpPr/>
      </dsp:nvSpPr>
      <dsp:spPr>
        <a:xfrm>
          <a:off x="724966" y="939831"/>
          <a:ext cx="8656319" cy="795242"/>
        </a:xfrm>
        <a:prstGeom prst="roundRect">
          <a:avLst>
            <a:gd name="adj" fmla="val 10000"/>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0" kern="120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sz="1500" i="1" kern="1200" dirty="0">
              <a:latin typeface="Arial" panose="020B0604020202020204" pitchFamily="34" charset="0"/>
              <a:cs typeface="Arial" panose="020B0604020202020204" pitchFamily="34" charset="0"/>
            </a:rPr>
            <a:t>. </a:t>
          </a:r>
          <a:endParaRPr lang="en-US" sz="1500" i="0" kern="1200" dirty="0">
            <a:latin typeface="Arial" panose="020B0604020202020204" pitchFamily="34" charset="0"/>
            <a:cs typeface="Arial" panose="020B0604020202020204" pitchFamily="34" charset="0"/>
          </a:endParaRPr>
        </a:p>
      </dsp:txBody>
      <dsp:txXfrm>
        <a:off x="748258" y="963123"/>
        <a:ext cx="7367860" cy="748658"/>
      </dsp:txXfrm>
    </dsp:sp>
    <dsp:sp modelId="{60AC0CC3-807F-4787-9216-CB8AD9A8BDBD}">
      <dsp:nvSpPr>
        <dsp:cNvPr id="0" name=""/>
        <dsp:cNvSpPr/>
      </dsp:nvSpPr>
      <dsp:spPr>
        <a:xfrm>
          <a:off x="1439113" y="1879663"/>
          <a:ext cx="8656319" cy="795242"/>
        </a:xfrm>
        <a:prstGeom prst="roundRect">
          <a:avLst>
            <a:gd name="adj" fmla="val 10000"/>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sz="1500" b="0" i="0" kern="1200" dirty="0">
            <a:latin typeface="Arial" panose="020B0604020202020204" pitchFamily="34" charset="0"/>
            <a:cs typeface="Arial" panose="020B0604020202020204" pitchFamily="34" charset="0"/>
          </a:endParaRPr>
        </a:p>
      </dsp:txBody>
      <dsp:txXfrm>
        <a:off x="1462405" y="1902955"/>
        <a:ext cx="7378681" cy="748658"/>
      </dsp:txXfrm>
    </dsp:sp>
    <dsp:sp modelId="{93F7F54C-B1DF-4735-8F99-66364A9DD768}">
      <dsp:nvSpPr>
        <dsp:cNvPr id="0" name=""/>
        <dsp:cNvSpPr/>
      </dsp:nvSpPr>
      <dsp:spPr>
        <a:xfrm>
          <a:off x="2164079" y="2819495"/>
          <a:ext cx="8656319" cy="795242"/>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sz="1500" b="0" i="0" kern="1200" dirty="0">
            <a:latin typeface="Arial" panose="020B0604020202020204" pitchFamily="34" charset="0"/>
            <a:cs typeface="Arial" panose="020B0604020202020204" pitchFamily="34" charset="0"/>
          </a:endParaRPr>
        </a:p>
      </dsp:txBody>
      <dsp:txXfrm>
        <a:off x="2187371" y="2842787"/>
        <a:ext cx="7367860" cy="748658"/>
      </dsp:txXfrm>
    </dsp:sp>
    <dsp:sp modelId="{1DFEED22-C79B-4E0D-882B-714A2DAAA1CD}">
      <dsp:nvSpPr>
        <dsp:cNvPr id="0" name=""/>
        <dsp:cNvSpPr/>
      </dsp:nvSpPr>
      <dsp:spPr>
        <a:xfrm>
          <a:off x="8139411" y="609083"/>
          <a:ext cx="516907" cy="516907"/>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255715" y="609083"/>
        <a:ext cx="284299" cy="388973"/>
      </dsp:txXfrm>
    </dsp:sp>
    <dsp:sp modelId="{2921A290-075F-4A5D-B5EF-369BA23FF9E2}">
      <dsp:nvSpPr>
        <dsp:cNvPr id="0" name=""/>
        <dsp:cNvSpPr/>
      </dsp:nvSpPr>
      <dsp:spPr>
        <a:xfrm>
          <a:off x="8864378" y="1548915"/>
          <a:ext cx="516907" cy="516907"/>
        </a:xfrm>
        <a:prstGeom prst="downArrow">
          <a:avLst>
            <a:gd name="adj1" fmla="val 55000"/>
            <a:gd name="adj2" fmla="val 45000"/>
          </a:avLst>
        </a:prstGeom>
        <a:solidFill>
          <a:schemeClr val="accent2">
            <a:tint val="40000"/>
            <a:alpha val="90000"/>
            <a:hueOff val="-4916723"/>
            <a:satOff val="-2883"/>
            <a:lumOff val="-359"/>
            <a:alphaOff val="0"/>
          </a:schemeClr>
        </a:solidFill>
        <a:ln w="15875"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980682" y="1548915"/>
        <a:ext cx="284299" cy="388973"/>
      </dsp:txXfrm>
    </dsp:sp>
    <dsp:sp modelId="{7055F162-8812-4240-A25B-29EF79EA2FCD}">
      <dsp:nvSpPr>
        <dsp:cNvPr id="0" name=""/>
        <dsp:cNvSpPr/>
      </dsp:nvSpPr>
      <dsp:spPr>
        <a:xfrm>
          <a:off x="9578524" y="2488747"/>
          <a:ext cx="516907" cy="516907"/>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694828" y="2488747"/>
        <a:ext cx="284299" cy="3889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BA4BF-D83D-4E01-B2EC-B2A5C27023CE}">
      <dsp:nvSpPr>
        <dsp:cNvPr id="0" name=""/>
        <dsp:cNvSpPr/>
      </dsp:nvSpPr>
      <dsp:spPr>
        <a:xfrm>
          <a:off x="0" y="0"/>
          <a:ext cx="8656319" cy="795242"/>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23292" y="23292"/>
        <a:ext cx="7730992" cy="748658"/>
      </dsp:txXfrm>
    </dsp:sp>
    <dsp:sp modelId="{43AE9051-DEAE-4BE9-ADB9-61F46B3F3E99}">
      <dsp:nvSpPr>
        <dsp:cNvPr id="0" name=""/>
        <dsp:cNvSpPr/>
      </dsp:nvSpPr>
      <dsp:spPr>
        <a:xfrm>
          <a:off x="724966" y="939831"/>
          <a:ext cx="8656319" cy="795242"/>
        </a:xfrm>
        <a:prstGeom prst="roundRect">
          <a:avLst>
            <a:gd name="adj" fmla="val 10000"/>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748258" y="963123"/>
        <a:ext cx="7367860" cy="748658"/>
      </dsp:txXfrm>
    </dsp:sp>
    <dsp:sp modelId="{AD9A90BF-D9E3-440E-8BB6-F26A29EC5586}">
      <dsp:nvSpPr>
        <dsp:cNvPr id="0" name=""/>
        <dsp:cNvSpPr/>
      </dsp:nvSpPr>
      <dsp:spPr>
        <a:xfrm>
          <a:off x="1439113" y="1879663"/>
          <a:ext cx="8656319" cy="795242"/>
        </a:xfrm>
        <a:prstGeom prst="roundRect">
          <a:avLst>
            <a:gd name="adj" fmla="val 10000"/>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 </a:t>
          </a:r>
          <a:r>
            <a:rPr lang="en-US" sz="1900" kern="1200" dirty="0">
              <a:latin typeface="Arial" panose="020B0604020202020204" pitchFamily="34" charset="0"/>
              <a:cs typeface="Arial" panose="020B0604020202020204" pitchFamily="34" charset="0"/>
            </a:rPr>
            <a:t>Any number of projects</a:t>
          </a:r>
        </a:p>
      </dsp:txBody>
      <dsp:txXfrm>
        <a:off x="1462405" y="1902955"/>
        <a:ext cx="7378681" cy="748658"/>
      </dsp:txXfrm>
    </dsp:sp>
    <dsp:sp modelId="{FCAAD018-3A0D-46EB-A42C-F75BBEE0E9CC}">
      <dsp:nvSpPr>
        <dsp:cNvPr id="0" name=""/>
        <dsp:cNvSpPr/>
      </dsp:nvSpPr>
      <dsp:spPr>
        <a:xfrm>
          <a:off x="2164079" y="2819495"/>
          <a:ext cx="8656319" cy="795242"/>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Limit to 1 page (junior) </a:t>
          </a:r>
        </a:p>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Limit to 2 pages (intermediate and senior)</a:t>
          </a:r>
        </a:p>
      </dsp:txBody>
      <dsp:txXfrm>
        <a:off x="2187371" y="2842787"/>
        <a:ext cx="7367860" cy="748658"/>
      </dsp:txXfrm>
    </dsp:sp>
    <dsp:sp modelId="{EE417B1C-C900-4EE0-B31F-776017241AD8}">
      <dsp:nvSpPr>
        <dsp:cNvPr id="0" name=""/>
        <dsp:cNvSpPr/>
      </dsp:nvSpPr>
      <dsp:spPr>
        <a:xfrm>
          <a:off x="8139411" y="609083"/>
          <a:ext cx="516907" cy="516907"/>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255715" y="609083"/>
        <a:ext cx="284299" cy="388973"/>
      </dsp:txXfrm>
    </dsp:sp>
    <dsp:sp modelId="{8D6A2232-2930-4581-9812-9795BE85E7A2}">
      <dsp:nvSpPr>
        <dsp:cNvPr id="0" name=""/>
        <dsp:cNvSpPr/>
      </dsp:nvSpPr>
      <dsp:spPr>
        <a:xfrm>
          <a:off x="8864378" y="1548915"/>
          <a:ext cx="516907" cy="516907"/>
        </a:xfrm>
        <a:prstGeom prst="downArrow">
          <a:avLst>
            <a:gd name="adj1" fmla="val 55000"/>
            <a:gd name="adj2" fmla="val 45000"/>
          </a:avLst>
        </a:prstGeom>
        <a:solidFill>
          <a:schemeClr val="accent2">
            <a:tint val="40000"/>
            <a:alpha val="90000"/>
            <a:hueOff val="-4916723"/>
            <a:satOff val="-2883"/>
            <a:lumOff val="-359"/>
            <a:alphaOff val="0"/>
          </a:schemeClr>
        </a:solidFill>
        <a:ln w="15875"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980682" y="1548915"/>
        <a:ext cx="284299" cy="388973"/>
      </dsp:txXfrm>
    </dsp:sp>
    <dsp:sp modelId="{7BF37A01-A4DE-4832-9B74-EFF1E4DC9281}">
      <dsp:nvSpPr>
        <dsp:cNvPr id="0" name=""/>
        <dsp:cNvSpPr/>
      </dsp:nvSpPr>
      <dsp:spPr>
        <a:xfrm>
          <a:off x="9578524" y="2488747"/>
          <a:ext cx="516907" cy="516907"/>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694828" y="2488747"/>
        <a:ext cx="284299" cy="38897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403069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21</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23</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found at the front of the Record Book; used to verify that all information is included and complete.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r>
              <a:rPr lang="en-US" sz="1200" b="0" i="0" u="none" strike="noStrike" kern="1200" baseline="0" dirty="0">
                <a:solidFill>
                  <a:schemeClr val="tx1"/>
                </a:solidFill>
                <a:latin typeface="+mn-lt"/>
                <a:ea typeface="+mn-ea"/>
                <a:cs typeface="+mn-cs"/>
              </a:rPr>
              <a:t>Forms are available as a fillable Word document. The Texas 4-H Report Form is the main reporting form for the 4-H Record Book. It is used to report all of the activities that a member does, along with school, church and other community groups in applicable section. Always keep in mind that 4-H teaches growth, so show as much growth as possible when filling out the report form. </a:t>
            </a:r>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17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A09D4B8-E58A-433E-A2A6-0B0B7F0A5B4A}" type="datetimeFigureOut">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43267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12212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275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18372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6629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21519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62626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34121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7340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34748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7334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1431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16657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97238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46451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7025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09D4B8-E58A-433E-A2A6-0B0B7F0A5B4A}" type="datetimeFigureOut">
              <a:rPr lang="en-US" smtClean="0"/>
              <a:t>10/24/2019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1460660112"/>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jcbarrett@ag.tamu.edu" TargetMode="Externa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7532710" y="628617"/>
            <a:ext cx="3971902" cy="3028983"/>
          </a:xfrm>
        </p:spPr>
        <p:txBody>
          <a:bodyPr>
            <a:normAutofit/>
          </a:bodyPr>
          <a:lstStyle/>
          <a:p>
            <a:r>
              <a:rPr lang="en-US">
                <a:solidFill>
                  <a:srgbClr val="FFFFFF"/>
                </a:solidFill>
              </a:rPr>
              <a:t>Record Books</a:t>
            </a:r>
            <a:br>
              <a:rPr lang="en-US">
                <a:solidFill>
                  <a:srgbClr val="FFFFFF"/>
                </a:solidFill>
              </a:rPr>
            </a:br>
            <a:r>
              <a:rPr lang="en-US">
                <a:solidFill>
                  <a:srgbClr val="FFFFFF"/>
                </a:solidFill>
              </a:rPr>
              <a:t>2019-2020</a:t>
            </a:r>
          </a:p>
        </p:txBody>
      </p:sp>
      <p:sp useBgFill="1">
        <p:nvSpPr>
          <p:cNvPr id="10"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372B91-E036-4926-AEF8-E74B2BC21F9F}"/>
              </a:ext>
            </a:extLst>
          </p:cNvPr>
          <p:cNvPicPr>
            <a:picLocks noChangeAspect="1"/>
          </p:cNvPicPr>
          <p:nvPr/>
        </p:nvPicPr>
        <p:blipFill rotWithShape="1">
          <a:blip r:embed="rId3">
            <a:extLst>
              <a:ext uri="{28A0092B-C50C-407E-A947-70E740481C1C}">
                <a14:useLocalDpi xmlns:a14="http://schemas.microsoft.com/office/drawing/2010/main" val="0"/>
              </a:ext>
            </a:extLst>
          </a:blip>
          <a:srcRect l="37875" t="11697" r="36967" b="30180"/>
          <a:stretch/>
        </p:blipFill>
        <p:spPr>
          <a:xfrm>
            <a:off x="2097402" y="1097060"/>
            <a:ext cx="3458067" cy="4334162"/>
          </a:xfrm>
          <a:prstGeom prst="rect">
            <a:avLst/>
          </a:prstGeom>
        </p:spPr>
      </p:pic>
      <p:grpSp>
        <p:nvGrpSpPr>
          <p:cNvPr id="12" name="Group 11">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0325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8588661" y="941424"/>
            <a:ext cx="3043896" cy="3248611"/>
          </a:xfrm>
        </p:spPr>
        <p:txBody>
          <a:bodyPr>
            <a:normAutofit/>
          </a:bodyPr>
          <a:lstStyle/>
          <a:p>
            <a:r>
              <a:rPr lang="en-US">
                <a:solidFill>
                  <a:srgbClr val="FFFFFF"/>
                </a:solidFill>
              </a:rPr>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105722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a:t>Section I </a:t>
            </a:r>
            <a:br>
              <a:rPr lang="en-US"/>
            </a:br>
            <a:r>
              <a:rPr lang="en-US"/>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70323352"/>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dirty="0"/>
              <a:t>Section II </a:t>
            </a:r>
            <a:br>
              <a:rPr lang="en-US" dirty="0"/>
            </a:br>
            <a:r>
              <a:rPr lang="en-US"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27686775"/>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dirty="0"/>
              <a:t>Section </a:t>
            </a:r>
            <a:r>
              <a:rPr lang="en-US"/>
              <a:t>IIi</a:t>
            </a:r>
            <a:br>
              <a:rPr lang="en-US" dirty="0"/>
            </a:br>
            <a:r>
              <a:rPr lang="en-US" dirty="0"/>
              <a:t>4-H community service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40076139"/>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0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a:t>Section IV </a:t>
            </a:r>
            <a:br>
              <a:rPr lang="en-US"/>
            </a:br>
            <a:r>
              <a:rPr lang="en-US"/>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51773491"/>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a:t>Section V </a:t>
            </a:r>
            <a:br>
              <a:rPr lang="en-US"/>
            </a:br>
            <a:r>
              <a:rPr lang="en-US"/>
              <a:t>4-H Recognition and awards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47604355"/>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a:t>Section VI </a:t>
            </a:r>
            <a:br>
              <a:rPr lang="en-US"/>
            </a:br>
            <a:r>
              <a:rPr lang="en-US"/>
              <a:t>Non 4-H activities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36789025"/>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1" y="4799010"/>
            <a:ext cx="10081759" cy="1743304"/>
          </a:xfrm>
        </p:spPr>
        <p:txBody>
          <a:bodyPr anchor="ctr">
            <a:normAutofit/>
          </a:bodyPr>
          <a:lstStyle/>
          <a:p>
            <a:pPr>
              <a:lnSpc>
                <a:spcPct val="90000"/>
              </a:lnSpc>
            </a:pPr>
            <a:r>
              <a:rPr lang="en-US" sz="2500" dirty="0">
                <a:solidFill>
                  <a:srgbClr val="FFFFFF"/>
                </a:solidFill>
              </a:rPr>
              <a:t>Section VII </a:t>
            </a:r>
            <a:br>
              <a:rPr lang="en-US" sz="2500" dirty="0">
                <a:solidFill>
                  <a:srgbClr val="FFFFFF"/>
                </a:solidFill>
              </a:rPr>
            </a:br>
            <a:r>
              <a:rPr lang="en-US" sz="2500" dirty="0">
                <a:solidFill>
                  <a:srgbClr val="FFFFFF"/>
                </a:solidFill>
              </a:rPr>
              <a:t>college/</a:t>
            </a:r>
            <a:br>
              <a:rPr lang="en-US" sz="2500" dirty="0">
                <a:solidFill>
                  <a:srgbClr val="FFFFFF"/>
                </a:solidFill>
              </a:rPr>
            </a:br>
            <a:r>
              <a:rPr lang="en-US" sz="2500" dirty="0">
                <a:solidFill>
                  <a:srgbClr val="FFFFFF"/>
                </a:solidFill>
              </a:rPr>
              <a:t>career exploration</a:t>
            </a:r>
          </a:p>
        </p:txBody>
      </p:sp>
      <p:sp>
        <p:nvSpPr>
          <p:cNvPr id="12"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2119076"/>
              </p:ext>
            </p:extLst>
          </p:nvPr>
        </p:nvGraphicFramePr>
        <p:xfrm>
          <a:off x="443933" y="390978"/>
          <a:ext cx="11300959" cy="440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84212" y="4487332"/>
            <a:ext cx="8534400" cy="1507067"/>
          </a:xfrm>
        </p:spPr>
        <p:txBody>
          <a:bodyPr>
            <a:normAutofit/>
          </a:bodyPr>
          <a:lstStyle/>
          <a:p>
            <a:r>
              <a:rPr lang="en-US"/>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17891119"/>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509108" y="0"/>
            <a:ext cx="5052539" cy="1168812"/>
          </a:xfrm>
        </p:spPr>
        <p:txBody>
          <a:bodyPr>
            <a:normAutofit/>
          </a:bodyPr>
          <a:lstStyle/>
          <a:p>
            <a:pPr algn="r"/>
            <a:r>
              <a:rPr lang="en-US" sz="4800" dirty="0" err="1">
                <a:solidFill>
                  <a:srgbClr val="FFFFFF"/>
                </a:solidFill>
              </a:rPr>
              <a:t>SCore</a:t>
            </a:r>
            <a:r>
              <a:rPr lang="en-US" sz="4800" dirty="0">
                <a:solidFill>
                  <a:srgbClr val="FFFFFF"/>
                </a:solidFill>
              </a:rPr>
              <a:t> 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a:xfrm>
            <a:off x="684212" y="4487332"/>
            <a:ext cx="8534400" cy="1507067"/>
          </a:xfrm>
        </p:spPr>
        <p:txBody>
          <a:bodyPr>
            <a:normAutofit/>
          </a:bodyPr>
          <a:lstStyle/>
          <a:p>
            <a:pPr>
              <a:lnSpc>
                <a:spcPct val="90000"/>
              </a:lnSpc>
            </a:pPr>
            <a:r>
              <a:rPr lang="en-US" sz="3300"/>
              <a:t>Purpose/Objective of 4-H Record Book </a:t>
            </a:r>
            <a:br>
              <a:rPr lang="en-US" sz="3300"/>
            </a:br>
            <a:endParaRPr lang="en-US" sz="3300"/>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4252492979"/>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84212" y="4487332"/>
            <a:ext cx="8534400" cy="1507067"/>
          </a:xfrm>
        </p:spPr>
        <p:txBody>
          <a:bodyPr>
            <a:normAutofit/>
          </a:bodyPr>
          <a:lstStyle/>
          <a:p>
            <a:r>
              <a:rPr lang="en-US" dirty="0"/>
              <a:t>Record book cover</a:t>
            </a:r>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2092048377"/>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84212" y="4487332"/>
            <a:ext cx="8534400" cy="1507067"/>
          </a:xfrm>
        </p:spPr>
        <p:txBody>
          <a:bodyPr>
            <a:normAutofit/>
          </a:bodyPr>
          <a:lstStyle/>
          <a:p>
            <a:r>
              <a:rPr lang="en-US"/>
              <a:t>General Guidelines</a:t>
            </a:r>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1437651256"/>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8228942" y="1422901"/>
            <a:ext cx="3043896" cy="3248611"/>
          </a:xfrm>
        </p:spPr>
        <p:txBody>
          <a:bodyPr>
            <a:normAutofit/>
          </a:bodyPr>
          <a:lstStyle/>
          <a:p>
            <a:r>
              <a:rPr lang="en-US" dirty="0">
                <a:solidFill>
                  <a:srgbClr val="FFFFFF"/>
                </a:solidFill>
              </a:rPr>
              <a:t>Additional changes to note…</a:t>
            </a:r>
            <a:br>
              <a:rPr lang="en-US" dirty="0">
                <a:solidFill>
                  <a:srgbClr val="FFFFFF"/>
                </a:solidFill>
              </a:rPr>
            </a:br>
            <a:br>
              <a:rPr lang="en-US" dirty="0">
                <a:solidFill>
                  <a:srgbClr val="FFFFFF"/>
                </a:solidFill>
              </a:rPr>
            </a:br>
            <a:r>
              <a:rPr lang="en-US" sz="2000" dirty="0">
                <a:solidFill>
                  <a:srgbClr val="FFFFFF"/>
                </a:solidFill>
              </a:rPr>
              <a:t>effective 9/1/2018</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18630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a:xfrm>
            <a:off x="684212" y="4487332"/>
            <a:ext cx="8534400" cy="1507067"/>
          </a:xfrm>
        </p:spPr>
        <p:txBody>
          <a:bodyPr>
            <a:normAutofit/>
          </a:bodyPr>
          <a:lstStyle/>
          <a:p>
            <a:r>
              <a:rPr lang="en-US" dirty="0"/>
              <a:t>categories</a:t>
            </a:r>
          </a:p>
        </p:txBody>
      </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1568081429"/>
              </p:ext>
            </p:extLst>
          </p:nvPr>
        </p:nvGraphicFramePr>
        <p:xfrm>
          <a:off x="359229" y="350761"/>
          <a:ext cx="11473542" cy="4136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684212" y="4487332"/>
            <a:ext cx="8534400" cy="1507067"/>
          </a:xfrm>
        </p:spPr>
        <p:txBody>
          <a:bodyPr>
            <a:normAutofit/>
          </a:bodyPr>
          <a:lstStyle/>
          <a:p>
            <a:r>
              <a:rPr lang="en-US" dirty="0"/>
              <a:t>Texas 4-H Record Book Winners</a:t>
            </a:r>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4197325154"/>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4" name="Rectangle 53">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b="1" baseline="0"/>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5126844" y="3843868"/>
            <a:ext cx="5788807" cy="1564744"/>
          </a:xfrm>
        </p:spPr>
        <p:txBody>
          <a:bodyPr vert="horz" lIns="91440" tIns="45720" rIns="91440" bIns="45720" rtlCol="0" anchor="t">
            <a:normAutofit/>
          </a:bodyPr>
          <a:lstStyle/>
          <a:p>
            <a:pPr marL="0" indent="0">
              <a:buNone/>
            </a:pPr>
            <a:r>
              <a:rPr lang="en-US" sz="2100" b="1" dirty="0"/>
              <a:t>Contact Jana Barrett at </a:t>
            </a:r>
            <a:r>
              <a:rPr lang="en-US" sz="2100" b="1" dirty="0">
                <a:hlinkClick r:id="rId2"/>
              </a:rPr>
              <a:t>jcbarrett@ag.tamu.edu</a:t>
            </a:r>
            <a:r>
              <a:rPr lang="en-US" sz="2100" b="1" dirty="0"/>
              <a:t> or 979-458-0910 </a:t>
            </a: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6633" y="1264416"/>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56" name="Group 55">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7" name="Straight Connector 56">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96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684212" y="4487332"/>
            <a:ext cx="8534400" cy="1507067"/>
          </a:xfrm>
        </p:spPr>
        <p:txBody>
          <a:bodyPr>
            <a:normAutofit/>
          </a:bodyPr>
          <a:lstStyle/>
          <a:p>
            <a:r>
              <a:rPr lang="en-US"/>
              <a:t>Steps to the Record keeping process</a:t>
            </a:r>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3500796198"/>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791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6" name="Straight Connector 7">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9">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11">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13">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15">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1" name="Rectangle 17">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6157731" y="649784"/>
            <a:ext cx="6368858" cy="3028983"/>
          </a:xfrm>
        </p:spPr>
        <p:txBody>
          <a:bodyPr vert="horz" lIns="91440" tIns="45720" rIns="91440" bIns="45720" rtlCol="0" anchor="b">
            <a:normAutofit/>
          </a:bodyPr>
          <a:lstStyle/>
          <a:p>
            <a:r>
              <a:rPr lang="en-US" sz="4800" dirty="0"/>
              <a:t>Record book </a:t>
            </a:r>
            <a:br>
              <a:rPr lang="en-US" sz="4800" dirty="0"/>
            </a:br>
            <a:r>
              <a:rPr lang="en-US" sz="4800" dirty="0"/>
              <a:t>at a glance</a:t>
            </a:r>
          </a:p>
        </p:txBody>
      </p:sp>
      <p:pic>
        <p:nvPicPr>
          <p:cNvPr id="3" name="Picture 2">
            <a:extLst>
              <a:ext uri="{FF2B5EF4-FFF2-40B4-BE49-F238E27FC236}">
                <a16:creationId xmlns:a16="http://schemas.microsoft.com/office/drawing/2014/main" id="{60041698-8F82-429A-88E2-4C611CD9201F}"/>
              </a:ext>
            </a:extLst>
          </p:cNvPr>
          <p:cNvPicPr>
            <a:picLocks noChangeAspect="1"/>
          </p:cNvPicPr>
          <p:nvPr/>
        </p:nvPicPr>
        <p:blipFill rotWithShape="1">
          <a:blip r:embed="rId3">
            <a:extLst>
              <a:ext uri="{28A0092B-C50C-407E-A947-70E740481C1C}">
                <a14:useLocalDpi xmlns:a14="http://schemas.microsoft.com/office/drawing/2010/main" val="0"/>
              </a:ext>
            </a:extLst>
          </a:blip>
          <a:srcRect l="13441" t="17752" r="50928" b="5486"/>
          <a:stretch/>
        </p:blipFill>
        <p:spPr>
          <a:xfrm>
            <a:off x="356438" y="291668"/>
            <a:ext cx="5282362" cy="6185918"/>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0" name="Group 19">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p:txBody>
          <a:bodyPr/>
          <a:lstStyle/>
          <a:p>
            <a:r>
              <a:rPr lang="en-US" dirty="0"/>
              <a:t>Check Sheet</a:t>
            </a:r>
          </a:p>
        </p:txBody>
      </p:sp>
      <p:pic>
        <p:nvPicPr>
          <p:cNvPr id="4" name="Content Placeholder 3">
            <a:extLst>
              <a:ext uri="{FF2B5EF4-FFF2-40B4-BE49-F238E27FC236}">
                <a16:creationId xmlns:a16="http://schemas.microsoft.com/office/drawing/2014/main" id="{C8F1D80C-84D9-4BDB-BE88-84732496815F}"/>
              </a:ext>
            </a:extLst>
          </p:cNvPr>
          <p:cNvPicPr>
            <a:picLocks noGrp="1" noChangeAspect="1"/>
          </p:cNvPicPr>
          <p:nvPr>
            <p:ph idx="1"/>
          </p:nvPr>
        </p:nvPicPr>
        <p:blipFill rotWithShape="1">
          <a:blip r:embed="rId3"/>
          <a:srcRect l="17561" t="18655" r="50927" b="13146"/>
          <a:stretch/>
        </p:blipFill>
        <p:spPr>
          <a:xfrm>
            <a:off x="5399314" y="297482"/>
            <a:ext cx="5209592" cy="6186992"/>
          </a:xfrm>
          <a:prstGeom prst="rect">
            <a:avLst/>
          </a:prstGeom>
        </p:spPr>
      </p:pic>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0"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5" name="Rectangle 1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5575425" y="637879"/>
            <a:ext cx="6368858" cy="3028983"/>
          </a:xfrm>
        </p:spPr>
        <p:txBody>
          <a:bodyPr vert="horz" lIns="91440" tIns="45720" rIns="91440" bIns="45720" rtlCol="0" anchor="b">
            <a:normAutofit/>
          </a:bodyPr>
          <a:lstStyle/>
          <a:p>
            <a:r>
              <a:rPr lang="en-US" sz="4800" dirty="0"/>
              <a:t>Personal information page</a:t>
            </a:r>
          </a:p>
        </p:txBody>
      </p:sp>
      <p:pic>
        <p:nvPicPr>
          <p:cNvPr id="4" name="Picture 3">
            <a:extLst>
              <a:ext uri="{FF2B5EF4-FFF2-40B4-BE49-F238E27FC236}">
                <a16:creationId xmlns:a16="http://schemas.microsoft.com/office/drawing/2014/main" id="{65E06A9A-40DF-4D92-8157-6DAD2C068151}"/>
              </a:ext>
            </a:extLst>
          </p:cNvPr>
          <p:cNvPicPr>
            <a:picLocks noChangeAspect="1"/>
          </p:cNvPicPr>
          <p:nvPr/>
        </p:nvPicPr>
        <p:blipFill rotWithShape="1">
          <a:blip r:embed="rId3">
            <a:extLst>
              <a:ext uri="{28A0092B-C50C-407E-A947-70E740481C1C}">
                <a14:useLocalDpi xmlns:a14="http://schemas.microsoft.com/office/drawing/2010/main" val="0"/>
              </a:ext>
            </a:extLst>
          </a:blip>
          <a:srcRect l="53171" t="20392" r="15839" b="9457"/>
          <a:stretch/>
        </p:blipFill>
        <p:spPr>
          <a:xfrm>
            <a:off x="401261" y="472477"/>
            <a:ext cx="4951393" cy="6080655"/>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36" name="Group 2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2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6084114" y="4487332"/>
            <a:ext cx="4205003" cy="1507067"/>
          </a:xfrm>
        </p:spPr>
        <p:txBody>
          <a:bodyPr>
            <a:normAutofit/>
          </a:bodyPr>
          <a:lstStyle/>
          <a:p>
            <a:r>
              <a:rPr lang="en-US" sz="3200">
                <a:solidFill>
                  <a:srgbClr val="FFFFFF"/>
                </a:solidFill>
              </a:rPr>
              <a:t>4-H Story &amp; Photo Portfolio</a:t>
            </a:r>
          </a:p>
        </p:txBody>
      </p:sp>
      <p:pic>
        <p:nvPicPr>
          <p:cNvPr id="7" name="Graphic 6" descr="Group">
            <a:extLst>
              <a:ext uri="{FF2B5EF4-FFF2-40B4-BE49-F238E27FC236}">
                <a16:creationId xmlns:a16="http://schemas.microsoft.com/office/drawing/2014/main" id="{D2B71A60-6401-494E-93C4-94C939CAD4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24" y="746611"/>
            <a:ext cx="4887466" cy="4887466"/>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4806685" y="294134"/>
            <a:ext cx="7043057" cy="4887466"/>
          </a:xfrm>
        </p:spPr>
        <p:txBody>
          <a:bodyPr>
            <a:normAutofit/>
          </a:bodyPr>
          <a:lstStyle/>
          <a:p>
            <a:pPr marL="0" indent="0">
              <a:lnSpc>
                <a:spcPct val="90000"/>
              </a:lnSpc>
              <a:buNone/>
            </a:pPr>
            <a:r>
              <a:rPr lang="en-US" sz="1500" dirty="0">
                <a:solidFill>
                  <a:srgbClr val="0F496F"/>
                </a:solidFill>
                <a:latin typeface="Arial" panose="020B0604020202020204" pitchFamily="34" charset="0"/>
                <a:cs typeface="Arial" panose="020B0604020202020204" pitchFamily="34" charset="0"/>
              </a:rPr>
              <a:t>The story should include information such as: </a:t>
            </a:r>
          </a:p>
          <a:p>
            <a:pPr>
              <a:lnSpc>
                <a:spcPct val="90000"/>
              </a:lnSpc>
            </a:pPr>
            <a:r>
              <a:rPr lang="en-US" sz="1500" dirty="0">
                <a:solidFill>
                  <a:srgbClr val="0F496F"/>
                </a:solidFill>
                <a:latin typeface="Arial" panose="020B0604020202020204" pitchFamily="34" charset="0"/>
                <a:cs typeface="Arial" panose="020B0604020202020204" pitchFamily="34" charset="0"/>
              </a:rPr>
              <a:t>Information about yourself, your family, and your community </a:t>
            </a:r>
          </a:p>
          <a:p>
            <a:pPr>
              <a:lnSpc>
                <a:spcPct val="90000"/>
              </a:lnSpc>
            </a:pPr>
            <a:r>
              <a:rPr lang="en-US" sz="1500" dirty="0">
                <a:solidFill>
                  <a:srgbClr val="0F496F"/>
                </a:solidFill>
                <a:latin typeface="Arial" panose="020B0604020202020204" pitchFamily="34" charset="0"/>
                <a:cs typeface="Arial" panose="020B0604020202020204" pitchFamily="34" charset="0"/>
              </a:rPr>
              <a:t>When and why you joined 4-H </a:t>
            </a:r>
          </a:p>
          <a:p>
            <a:pPr>
              <a:lnSpc>
                <a:spcPct val="90000"/>
              </a:lnSpc>
            </a:pPr>
            <a:r>
              <a:rPr lang="en-US" sz="1500" dirty="0">
                <a:solidFill>
                  <a:srgbClr val="0F496F"/>
                </a:solidFill>
                <a:latin typeface="Arial" panose="020B0604020202020204" pitchFamily="34" charset="0"/>
                <a:cs typeface="Arial" panose="020B0604020202020204" pitchFamily="34" charset="0"/>
              </a:rPr>
              <a:t>Project Goals (Starting with your main project) </a:t>
            </a:r>
          </a:p>
          <a:p>
            <a:pPr>
              <a:lnSpc>
                <a:spcPct val="90000"/>
              </a:lnSpc>
            </a:pPr>
            <a:r>
              <a:rPr lang="en-US" sz="1500" dirty="0">
                <a:solidFill>
                  <a:srgbClr val="0F496F"/>
                </a:solidFill>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pPr>
              <a:lnSpc>
                <a:spcPct val="90000"/>
              </a:lnSpc>
            </a:pPr>
            <a:r>
              <a:rPr lang="en-US" sz="1500" dirty="0">
                <a:solidFill>
                  <a:srgbClr val="0F496F"/>
                </a:solidFill>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pPr>
              <a:lnSpc>
                <a:spcPct val="90000"/>
              </a:lnSpc>
            </a:pPr>
            <a:endParaRPr lang="en-US" sz="1500" dirty="0">
              <a:solidFill>
                <a:srgbClr val="0F496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6941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684212" y="4487332"/>
            <a:ext cx="8534400" cy="1507067"/>
          </a:xfrm>
        </p:spPr>
        <p:txBody>
          <a:bodyPr>
            <a:normAutofit/>
          </a:bodyPr>
          <a:lstStyle/>
          <a:p>
            <a:r>
              <a:rPr lang="en-US" dirty="0"/>
              <a:t>4-H Story &amp; Photo Portfolio</a:t>
            </a:r>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3104055429"/>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8588661" y="941424"/>
            <a:ext cx="3043896" cy="3248611"/>
          </a:xfrm>
        </p:spPr>
        <p:txBody>
          <a:bodyPr>
            <a:normAutofit/>
          </a:bodyPr>
          <a:lstStyle/>
          <a:p>
            <a:r>
              <a:rPr lang="en-US">
                <a:solidFill>
                  <a:srgbClr val="FFFFFF"/>
                </a:solidFill>
              </a:rPr>
              <a:t>4-H Story &amp; Photo Portfolio</a:t>
            </a:r>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295241722"/>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3742</Words>
  <Application>Microsoft Office PowerPoint</Application>
  <PresentationFormat>Widescreen</PresentationFormat>
  <Paragraphs>225</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Slice</vt:lpstr>
      <vt:lpstr>Record Books 2019-2020</vt:lpstr>
      <vt:lpstr>Purpose/Objective of 4-H Record Book  </vt:lpstr>
      <vt:lpstr>Steps to the Record keeping process</vt:lpstr>
      <vt:lpstr>Record book  at a glance</vt:lpstr>
      <vt:lpstr>Check Sheet</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vt:lpstr>
      <vt:lpstr>Section IV  other 4-H projects</vt:lpstr>
      <vt:lpstr>Section V  4-H Recognition and awards</vt:lpstr>
      <vt:lpstr>Section VI  Non 4-H activities</vt:lpstr>
      <vt:lpstr>Section VII  college/ career exploration</vt:lpstr>
      <vt:lpstr>Books Submitted for Evaluation</vt:lpstr>
      <vt:lpstr>SCore sheets</vt:lpstr>
      <vt:lpstr>Record book cover</vt:lpstr>
      <vt:lpstr>General Guidelines</vt:lpstr>
      <vt:lpstr>Additional changes to note…  effective 9/1/2018</vt:lpstr>
      <vt:lpstr>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2019-2020</dc:title>
  <dc:creator>Jana C. Barrett</dc:creator>
  <cp:lastModifiedBy>Jana C. Barrett</cp:lastModifiedBy>
  <cp:revision>3</cp:revision>
  <dcterms:created xsi:type="dcterms:W3CDTF">2019-10-03T21:32:47Z</dcterms:created>
  <dcterms:modified xsi:type="dcterms:W3CDTF">2019-10-24T21:10:45Z</dcterms:modified>
</cp:coreProperties>
</file>